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4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5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4" r:id="rId2"/>
    <p:sldId id="297" r:id="rId3"/>
    <p:sldId id="314" r:id="rId4"/>
    <p:sldId id="284" r:id="rId5"/>
    <p:sldId id="258" r:id="rId6"/>
    <p:sldId id="316" r:id="rId7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738FC3"/>
    <a:srgbClr val="C8D3EB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796" autoAdjust="0"/>
  </p:normalViewPr>
  <p:slideViewPr>
    <p:cSldViewPr snapToGrid="0">
      <p:cViewPr varScale="1">
        <p:scale>
          <a:sx n="59" d="100"/>
          <a:sy n="59" d="100"/>
        </p:scale>
        <p:origin x="952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Evolution des prix alimentaires sur 1 an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Feuil1!$A$377:$A$389</c:f>
              <c:numCache>
                <c:formatCode>mmm\-yy</c:formatCode>
                <c:ptCount val="13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</c:numCache>
            </c:numRef>
          </c:xVal>
          <c:yVal>
            <c:numRef>
              <c:f>Feuil1!$B$377:$B$389</c:f>
              <c:numCache>
                <c:formatCode>General</c:formatCode>
                <c:ptCount val="13"/>
                <c:pt idx="0">
                  <c:v>113.5</c:v>
                </c:pt>
                <c:pt idx="1">
                  <c:v>116.6</c:v>
                </c:pt>
                <c:pt idx="2">
                  <c:v>119.2</c:v>
                </c:pt>
                <c:pt idx="3">
                  <c:v>122.1</c:v>
                </c:pt>
                <c:pt idx="4">
                  <c:v>128.1</c:v>
                </c:pt>
                <c:pt idx="5">
                  <c:v>125.3</c:v>
                </c:pt>
                <c:pt idx="6">
                  <c:v>124.6</c:v>
                </c:pt>
                <c:pt idx="7">
                  <c:v>128</c:v>
                </c:pt>
                <c:pt idx="8">
                  <c:v>129.19999999999999</c:v>
                </c:pt>
                <c:pt idx="9">
                  <c:v>133.19999999999999</c:v>
                </c:pt>
                <c:pt idx="10">
                  <c:v>135.30000000000001</c:v>
                </c:pt>
                <c:pt idx="11">
                  <c:v>134.1</c:v>
                </c:pt>
                <c:pt idx="12">
                  <c:v>135.69999999999999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40C-455D-9554-61C718C36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1969608"/>
        <c:axId val="531973216"/>
      </c:scatterChart>
      <c:valAx>
        <c:axId val="5319696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1973216"/>
        <c:crosses val="autoZero"/>
        <c:crossBetween val="midCat"/>
      </c:valAx>
      <c:valAx>
        <c:axId val="531973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19696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Evolution de l'indice de janv 21 à janv22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Feuil1!$B$376</c:f>
              <c:strCache>
                <c:ptCount val="1"/>
                <c:pt idx="0">
                  <c:v>Indice des prix des produits alimentaires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Feuil1!$A$377:$A$389</c:f>
              <c:numCache>
                <c:formatCode>mmm\-yy</c:formatCode>
                <c:ptCount val="13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</c:numCache>
            </c:numRef>
          </c:xVal>
          <c:yVal>
            <c:numRef>
              <c:f>Feuil1!$B$377:$B$389</c:f>
              <c:numCache>
                <c:formatCode>General</c:formatCode>
                <c:ptCount val="13"/>
                <c:pt idx="0">
                  <c:v>113.5</c:v>
                </c:pt>
                <c:pt idx="1">
                  <c:v>116.6</c:v>
                </c:pt>
                <c:pt idx="2">
                  <c:v>119.2</c:v>
                </c:pt>
                <c:pt idx="3">
                  <c:v>122.1</c:v>
                </c:pt>
                <c:pt idx="4">
                  <c:v>128.1</c:v>
                </c:pt>
                <c:pt idx="5">
                  <c:v>125.3</c:v>
                </c:pt>
                <c:pt idx="6">
                  <c:v>124.6</c:v>
                </c:pt>
                <c:pt idx="7">
                  <c:v>128</c:v>
                </c:pt>
                <c:pt idx="8">
                  <c:v>129.19999999999999</c:v>
                </c:pt>
                <c:pt idx="9">
                  <c:v>133.19999999999999</c:v>
                </c:pt>
                <c:pt idx="10">
                  <c:v>135.30000000000001</c:v>
                </c:pt>
                <c:pt idx="11">
                  <c:v>134.1</c:v>
                </c:pt>
                <c:pt idx="12">
                  <c:v>135.69999999999999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430-440E-9214-8F16E8F6D79A}"/>
            </c:ext>
          </c:extLst>
        </c:ser>
        <c:ser>
          <c:idx val="1"/>
          <c:order val="1"/>
          <c:tx>
            <c:strRef>
              <c:f>Feuil1!$C$376</c:f>
              <c:strCache>
                <c:ptCount val="1"/>
                <c:pt idx="0">
                  <c:v>Viande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Feuil1!$A$377:$A$389</c:f>
              <c:numCache>
                <c:formatCode>mmm\-yy</c:formatCode>
                <c:ptCount val="13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</c:numCache>
            </c:numRef>
          </c:xVal>
          <c:yVal>
            <c:numRef>
              <c:f>Feuil1!$C$377:$C$389</c:f>
              <c:numCache>
                <c:formatCode>General</c:formatCode>
                <c:ptCount val="13"/>
                <c:pt idx="0">
                  <c:v>96</c:v>
                </c:pt>
                <c:pt idx="1">
                  <c:v>97.8</c:v>
                </c:pt>
                <c:pt idx="2">
                  <c:v>100.8</c:v>
                </c:pt>
                <c:pt idx="3">
                  <c:v>104.3</c:v>
                </c:pt>
                <c:pt idx="4">
                  <c:v>107.4</c:v>
                </c:pt>
                <c:pt idx="5">
                  <c:v>110.7</c:v>
                </c:pt>
                <c:pt idx="6">
                  <c:v>114.1</c:v>
                </c:pt>
                <c:pt idx="7">
                  <c:v>113.4</c:v>
                </c:pt>
                <c:pt idx="8">
                  <c:v>112.7</c:v>
                </c:pt>
                <c:pt idx="9">
                  <c:v>112</c:v>
                </c:pt>
                <c:pt idx="10">
                  <c:v>112.5</c:v>
                </c:pt>
                <c:pt idx="11">
                  <c:v>112.3</c:v>
                </c:pt>
                <c:pt idx="12">
                  <c:v>112.6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430-440E-9214-8F16E8F6D79A}"/>
            </c:ext>
          </c:extLst>
        </c:ser>
        <c:ser>
          <c:idx val="2"/>
          <c:order val="2"/>
          <c:tx>
            <c:strRef>
              <c:f>Feuil1!$D$376</c:f>
              <c:strCache>
                <c:ptCount val="1"/>
                <c:pt idx="0">
                  <c:v>Produits Laitiers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Feuil1!$A$377:$A$389</c:f>
              <c:numCache>
                <c:formatCode>mmm\-yy</c:formatCode>
                <c:ptCount val="13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</c:numCache>
            </c:numRef>
          </c:xVal>
          <c:yVal>
            <c:numRef>
              <c:f>Feuil1!$D$377:$D$389</c:f>
              <c:numCache>
                <c:formatCode>General</c:formatCode>
                <c:ptCount val="13"/>
                <c:pt idx="0">
                  <c:v>111.2</c:v>
                </c:pt>
                <c:pt idx="1">
                  <c:v>113.1</c:v>
                </c:pt>
                <c:pt idx="2">
                  <c:v>117.5</c:v>
                </c:pt>
                <c:pt idx="3">
                  <c:v>119.1</c:v>
                </c:pt>
                <c:pt idx="4">
                  <c:v>121.1</c:v>
                </c:pt>
                <c:pt idx="5">
                  <c:v>119.9</c:v>
                </c:pt>
                <c:pt idx="6">
                  <c:v>116.7</c:v>
                </c:pt>
                <c:pt idx="7">
                  <c:v>116.2</c:v>
                </c:pt>
                <c:pt idx="8">
                  <c:v>118.1</c:v>
                </c:pt>
                <c:pt idx="9">
                  <c:v>121.5</c:v>
                </c:pt>
                <c:pt idx="10">
                  <c:v>126</c:v>
                </c:pt>
                <c:pt idx="11">
                  <c:v>129</c:v>
                </c:pt>
                <c:pt idx="12">
                  <c:v>132.1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430-440E-9214-8F16E8F6D79A}"/>
            </c:ext>
          </c:extLst>
        </c:ser>
        <c:ser>
          <c:idx val="3"/>
          <c:order val="3"/>
          <c:tx>
            <c:strRef>
              <c:f>Feuil1!$E$376</c:f>
              <c:strCache>
                <c:ptCount val="1"/>
                <c:pt idx="0">
                  <c:v>Céréales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Feuil1!$A$377:$A$389</c:f>
              <c:numCache>
                <c:formatCode>mmm\-yy</c:formatCode>
                <c:ptCount val="13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</c:numCache>
            </c:numRef>
          </c:xVal>
          <c:yVal>
            <c:numRef>
              <c:f>Feuil1!$E$377:$E$389</c:f>
              <c:numCache>
                <c:formatCode>General</c:formatCode>
                <c:ptCount val="13"/>
                <c:pt idx="0">
                  <c:v>125</c:v>
                </c:pt>
                <c:pt idx="1">
                  <c:v>126.1</c:v>
                </c:pt>
                <c:pt idx="2">
                  <c:v>123.9</c:v>
                </c:pt>
                <c:pt idx="3">
                  <c:v>126.2</c:v>
                </c:pt>
                <c:pt idx="4">
                  <c:v>133.69999999999999</c:v>
                </c:pt>
                <c:pt idx="5">
                  <c:v>130.30000000000001</c:v>
                </c:pt>
                <c:pt idx="6">
                  <c:v>126.3</c:v>
                </c:pt>
                <c:pt idx="7">
                  <c:v>130.4</c:v>
                </c:pt>
                <c:pt idx="8">
                  <c:v>132.80000000000001</c:v>
                </c:pt>
                <c:pt idx="9">
                  <c:v>137.1</c:v>
                </c:pt>
                <c:pt idx="10">
                  <c:v>141.4</c:v>
                </c:pt>
                <c:pt idx="11">
                  <c:v>140.5</c:v>
                </c:pt>
                <c:pt idx="12">
                  <c:v>140.6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F430-440E-9214-8F16E8F6D79A}"/>
            </c:ext>
          </c:extLst>
        </c:ser>
        <c:ser>
          <c:idx val="4"/>
          <c:order val="4"/>
          <c:tx>
            <c:strRef>
              <c:f>Feuil1!$F$376</c:f>
              <c:strCache>
                <c:ptCount val="1"/>
                <c:pt idx="0">
                  <c:v>Huile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Feuil1!$A$377:$A$389</c:f>
              <c:numCache>
                <c:formatCode>mmm\-yy</c:formatCode>
                <c:ptCount val="13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</c:numCache>
            </c:numRef>
          </c:xVal>
          <c:yVal>
            <c:numRef>
              <c:f>Feuil1!$F$377:$F$389</c:f>
              <c:numCache>
                <c:formatCode>General</c:formatCode>
                <c:ptCount val="13"/>
                <c:pt idx="0">
                  <c:v>138.87</c:v>
                </c:pt>
                <c:pt idx="1">
                  <c:v>147.46</c:v>
                </c:pt>
                <c:pt idx="2">
                  <c:v>159.30000000000001</c:v>
                </c:pt>
                <c:pt idx="3">
                  <c:v>162.19</c:v>
                </c:pt>
                <c:pt idx="4">
                  <c:v>174.88</c:v>
                </c:pt>
                <c:pt idx="5">
                  <c:v>157.68</c:v>
                </c:pt>
                <c:pt idx="6">
                  <c:v>155.5</c:v>
                </c:pt>
                <c:pt idx="7">
                  <c:v>165.86</c:v>
                </c:pt>
                <c:pt idx="8">
                  <c:v>168.57</c:v>
                </c:pt>
                <c:pt idx="9">
                  <c:v>184.84</c:v>
                </c:pt>
                <c:pt idx="10">
                  <c:v>184.56</c:v>
                </c:pt>
                <c:pt idx="11">
                  <c:v>178.51</c:v>
                </c:pt>
                <c:pt idx="12">
                  <c:v>185.93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F430-440E-9214-8F16E8F6D79A}"/>
            </c:ext>
          </c:extLst>
        </c:ser>
        <c:ser>
          <c:idx val="5"/>
          <c:order val="5"/>
          <c:tx>
            <c:strRef>
              <c:f>Feuil1!$G$376</c:f>
              <c:strCache>
                <c:ptCount val="1"/>
                <c:pt idx="0">
                  <c:v>Sucre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Feuil1!$A$377:$A$389</c:f>
              <c:numCache>
                <c:formatCode>mmm\-yy</c:formatCode>
                <c:ptCount val="13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</c:numCache>
            </c:numRef>
          </c:xVal>
          <c:yVal>
            <c:numRef>
              <c:f>Feuil1!$G$377:$G$389</c:f>
              <c:numCache>
                <c:formatCode>General</c:formatCode>
                <c:ptCount val="13"/>
                <c:pt idx="0">
                  <c:v>94.2</c:v>
                </c:pt>
                <c:pt idx="1">
                  <c:v>100.2</c:v>
                </c:pt>
                <c:pt idx="2">
                  <c:v>96.2</c:v>
                </c:pt>
                <c:pt idx="3">
                  <c:v>100</c:v>
                </c:pt>
                <c:pt idx="4">
                  <c:v>106.8</c:v>
                </c:pt>
                <c:pt idx="5">
                  <c:v>107.7</c:v>
                </c:pt>
                <c:pt idx="6">
                  <c:v>109.6</c:v>
                </c:pt>
                <c:pt idx="7">
                  <c:v>120.5</c:v>
                </c:pt>
                <c:pt idx="8">
                  <c:v>121.2</c:v>
                </c:pt>
                <c:pt idx="9">
                  <c:v>119.1</c:v>
                </c:pt>
                <c:pt idx="10">
                  <c:v>120.2</c:v>
                </c:pt>
                <c:pt idx="11">
                  <c:v>116.4</c:v>
                </c:pt>
                <c:pt idx="12">
                  <c:v>112.8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F430-440E-9214-8F16E8F6D7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3664304"/>
        <c:axId val="553663320"/>
      </c:scatterChart>
      <c:valAx>
        <c:axId val="553664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3663320"/>
        <c:crosses val="autoZero"/>
        <c:crossBetween val="midCat"/>
      </c:valAx>
      <c:valAx>
        <c:axId val="553663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366430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C8B012E-25CD-47B5-8DF3-146AF6D4E7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D8D411-1CA8-46D6-A6EE-B4BAAE985B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B159F-60EC-4C51-BB7B-4ABE8D562E22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BCE13-A7E2-4202-89B3-3B272AE98F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14CD65-5539-42FF-9A16-FF1840295B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40505-DDCE-44C8-8EBC-F23FB01B78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22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2C5D9-E7F0-4235-8431-8D822CC9FF89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FB772-B2CE-42F8-A7F9-B052F4B6B52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242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monde.fr/football/article/2021/11/19/coupe-du-monde-de-football-2022-l-ombre-tenace-du-soupcon-sur-l-attribution-du-mondial-au-qatar_6102856_1616938.html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rancetvinfo.fr/sante/alimentation/consommation-le-prix-des-denrees-alimentaires-en-nette-augmentation_4838415.html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1FB772-B2CE-42F8-A7F9-B052F4B6B5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46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1FB772-B2CE-42F8-A7F9-B052F4B6B5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14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1FB772-B2CE-42F8-A7F9-B052F4B6B52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599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00000"/>
                </a:solidFill>
                <a:effectLst/>
                <a:latin typeface="+mj-lt"/>
              </a:rPr>
              <a:t>Obliger d’accepter des hausses en cours de contrat si nous voulions assurer la disponibilité. (spéculation)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00000"/>
                </a:solidFill>
                <a:effectLst/>
                <a:latin typeface="+mj-lt"/>
              </a:rPr>
              <a:t>Hausse des matières premières, accumulation de plusieurs facteurs 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00000"/>
                </a:solidFill>
                <a:effectLst/>
                <a:latin typeface="+mj-lt"/>
              </a:rPr>
              <a:t>Baisse des surfaces récoltés et des rendements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00000"/>
                </a:solidFill>
                <a:effectLst/>
                <a:latin typeface="+mj-lt"/>
              </a:rPr>
              <a:t>Augmentation de la demande suite à la reprise post pandémie (Chine, US, Europe)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00000"/>
                </a:solidFill>
                <a:effectLst/>
                <a:latin typeface="+mj-lt"/>
              </a:rPr>
              <a:t>Les aléas climatiques : Sécheresse au Brésil sur le cours du </a:t>
            </a:r>
            <a:r>
              <a:rPr lang="fr-FR" sz="1100" b="0" i="0" dirty="0" err="1">
                <a:solidFill>
                  <a:srgbClr val="000000"/>
                </a:solidFill>
                <a:effectLst/>
                <a:latin typeface="+mj-lt"/>
              </a:rPr>
              <a:t>Maîs</a:t>
            </a:r>
            <a:r>
              <a:rPr lang="fr-FR" sz="1100" b="0" i="0" dirty="0">
                <a:solidFill>
                  <a:srgbClr val="000000"/>
                </a:solidFill>
                <a:effectLst/>
                <a:latin typeface="+mj-lt"/>
              </a:rPr>
              <a:t>, Canada, gelé en France avril 2021.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00000"/>
                </a:solidFill>
                <a:effectLst/>
                <a:latin typeface="+mj-lt"/>
              </a:rPr>
              <a:t>La loi AGEC : loi relative à la lutte contre le gaspillage et à l’économie circulaire, promulguée le 10 février 2020, des nouvelles disposition sont entrée en vigueur au 1</a:t>
            </a:r>
            <a:r>
              <a:rPr lang="fr-FR" sz="1100" b="0" i="0" baseline="30000" dirty="0">
                <a:solidFill>
                  <a:srgbClr val="000000"/>
                </a:solidFill>
                <a:effectLst/>
                <a:latin typeface="+mj-lt"/>
              </a:rPr>
              <a:t>er</a:t>
            </a:r>
            <a:r>
              <a:rPr lang="fr-FR" sz="1100" b="0" i="0" dirty="0">
                <a:solidFill>
                  <a:srgbClr val="000000"/>
                </a:solidFill>
                <a:effectLst/>
                <a:latin typeface="+mj-lt"/>
              </a:rPr>
              <a:t> janvier 2022 qui vise à </a:t>
            </a:r>
            <a:r>
              <a:rPr lang="fr-FR" sz="1100" b="0" i="0" dirty="0">
                <a:solidFill>
                  <a:srgbClr val="070B32"/>
                </a:solidFill>
                <a:effectLst/>
                <a:latin typeface="+mj-lt"/>
              </a:rPr>
              <a:t>supprimer les </a:t>
            </a:r>
            <a:r>
              <a:rPr lang="fr-FR" sz="1100" b="1" i="0" dirty="0">
                <a:solidFill>
                  <a:srgbClr val="070B32"/>
                </a:solidFill>
                <a:effectLst/>
                <a:latin typeface="+mj-lt"/>
              </a:rPr>
              <a:t>emballages plastiques à usage unique au fur et a mesure...</a:t>
            </a:r>
            <a:r>
              <a:rPr lang="fr-FR" sz="1100" b="0" i="0" dirty="0">
                <a:solidFill>
                  <a:srgbClr val="070B32"/>
                </a:solidFill>
                <a:effectLst/>
                <a:latin typeface="+mj-lt"/>
              </a:rPr>
              <a:t> 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00000"/>
                </a:solidFill>
                <a:effectLst/>
                <a:latin typeface="+mj-lt"/>
              </a:rPr>
              <a:t>Valorisation et tri des déchets</a:t>
            </a:r>
            <a:r>
              <a:rPr lang="fr-FR" sz="1100" b="0" i="0" dirty="0">
                <a:solidFill>
                  <a:srgbClr val="070B32"/>
                </a:solidFill>
                <a:effectLst/>
                <a:latin typeface="+mj-lt"/>
              </a:rPr>
              <a:t>, Des pénalités applicables aux emballages non recyclables sont désormais instaurées ;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70B32"/>
                </a:solidFill>
                <a:effectLst/>
                <a:latin typeface="+mj-lt"/>
              </a:rPr>
              <a:t>La livraison de repas quotidiens à domicile est soumise à l’obligation de vaisselle réemployable ;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70B32"/>
                </a:solidFill>
                <a:effectLst/>
                <a:latin typeface="+mj-lt"/>
              </a:rPr>
              <a:t>Des standards d’emballages réemployables sont introduits pour faire un pas de plus en direction du réemploi ;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i="0" dirty="0">
                <a:solidFill>
                  <a:srgbClr val="070B32"/>
                </a:solidFill>
                <a:effectLst/>
                <a:latin typeface="+mj-lt"/>
              </a:rPr>
              <a:t>De nouvelles interdictions entrent en vigueur : l’année 2022 signe la fin des emballages plastiques pour certains fruits et légumes ou encore des jouets en plastique dans les menus pour enfants.</a:t>
            </a:r>
            <a:endParaRPr lang="fr-FR" sz="11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dirty="0"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latin typeface="+mj-lt"/>
                <a:cs typeface="Times New Roman" panose="02020603050405020304" pitchFamily="18" charset="0"/>
              </a:rPr>
              <a:t>Contexte très difficile.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latin typeface="+mj-lt"/>
                <a:cs typeface="Times New Roman" panose="02020603050405020304" pitchFamily="18" charset="0"/>
              </a:rPr>
              <a:t>Des offre tarifaires en fin de négociation supérieures à l’offre initiale, une grande première 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latin typeface="+mj-lt"/>
                <a:cs typeface="Times New Roman" panose="02020603050405020304" pitchFamily="18" charset="0"/>
              </a:rPr>
              <a:t>Des périodes de validation des prix réduites (ex : Pro a Pro sur l’ambiant)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latin typeface="+mj-lt"/>
                <a:cs typeface="Times New Roman" panose="02020603050405020304" pitchFamily="18" charset="0"/>
              </a:rPr>
              <a:t>Des offres tarifaires en perpétuel mouvement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latin typeface="+mj-lt"/>
                <a:cs typeface="Times New Roman" panose="02020603050405020304" pitchFamily="18" charset="0"/>
              </a:rPr>
              <a:t>Offres Boissons des brasseurs reçu le 02 Février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dirty="0"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latin typeface="+mj-lt"/>
                <a:cs typeface="Times New Roman" panose="02020603050405020304" pitchFamily="18" charset="0"/>
              </a:rPr>
              <a:t>INDICE INSEE + 2,9% (1,5% alimentaire)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latin typeface="+mj-lt"/>
                <a:cs typeface="Times New Roman" panose="02020603050405020304" pitchFamily="18" charset="0"/>
              </a:rPr>
              <a:t>INDICE FAO </a:t>
            </a:r>
            <a:r>
              <a:rPr lang="fr-FR" sz="1100" b="0" i="0" dirty="0">
                <a:solidFill>
                  <a:srgbClr val="48484D"/>
                </a:solidFill>
                <a:effectLst/>
                <a:latin typeface="+mj-lt"/>
              </a:rPr>
              <a:t>l’agence mondiale rattachée à l’ONU, spécialisée dans les questions d’alimentation et d’agriculture. Oui, selon l’indice du mois de novembre, jamais les prix n’ont été aussi haut depuis 10 ans ;  Depuis 2011. </a:t>
            </a:r>
            <a:r>
              <a:rPr lang="fr-FR" sz="1100" b="0" i="0" dirty="0">
                <a:solidFill>
                  <a:srgbClr val="232323"/>
                </a:solidFill>
                <a:effectLst/>
                <a:latin typeface="+mj-lt"/>
                <a:hlinkClick r:id="rId3"/>
              </a:rPr>
              <a:t>Ils ont grimpé de 30% en un an.</a:t>
            </a:r>
            <a:r>
              <a:rPr lang="fr-FR" sz="1100" b="0" i="0" dirty="0">
                <a:solidFill>
                  <a:srgbClr val="48484D"/>
                </a:solidFill>
                <a:effectLst/>
                <a:latin typeface="+mj-lt"/>
              </a:rPr>
              <a:t> Une hausse qui concerne avant tout  </a:t>
            </a:r>
            <a:r>
              <a:rPr lang="fr-FR" sz="1100" b="0" i="0" dirty="0">
                <a:solidFill>
                  <a:srgbClr val="232323"/>
                </a:solidFill>
                <a:effectLst/>
                <a:latin typeface="+mj-lt"/>
                <a:hlinkClick r:id="rId4"/>
              </a:rPr>
              <a:t>le blé, les huiles végétales, les produits laitiers, le sucre aussi</a:t>
            </a:r>
            <a:r>
              <a:rPr lang="fr-FR" sz="1100" b="0" i="0" dirty="0">
                <a:solidFill>
                  <a:srgbClr val="48484D"/>
                </a:solidFill>
                <a:effectLst/>
                <a:latin typeface="+mj-lt"/>
              </a:rPr>
              <a:t>. </a:t>
            </a:r>
            <a:endParaRPr lang="fr-FR" sz="1100" dirty="0"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dirty="0"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latin typeface="+mj-lt"/>
                <a:cs typeface="Times New Roman" panose="02020603050405020304" pitchFamily="18" charset="0"/>
              </a:rPr>
              <a:t>ENJEUX POUR LA RESTAURATION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1FB772-B2CE-42F8-A7F9-B052F4B6B5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83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1FB772-B2CE-42F8-A7F9-B052F4B6B5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62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1" dirty="0">
                <a:latin typeface="+mj-lt"/>
              </a:rPr>
              <a:t>Charcuterie </a:t>
            </a:r>
            <a:r>
              <a:rPr lang="fr-FR" sz="1100" b="0" dirty="0">
                <a:latin typeface="+mj-lt"/>
              </a:rPr>
              <a:t>: Le cours du porc bénéficie d’une certaine stabilité.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100" b="0" dirty="0">
              <a:latin typeface="+mj-lt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1" dirty="0">
                <a:effectLst/>
                <a:latin typeface="+mj-lt"/>
                <a:ea typeface="Calibri" panose="020F0502020204030204" pitchFamily="34" charset="0"/>
              </a:rPr>
              <a:t>Crèmerie</a:t>
            </a:r>
            <a:r>
              <a:rPr lang="fr-FR" sz="1100" b="0" dirty="0">
                <a:effectLst/>
                <a:latin typeface="+mj-lt"/>
                <a:ea typeface="Calibri" panose="020F0502020204030204" pitchFamily="34" charset="0"/>
              </a:rPr>
              <a:t> = hausse du beurre, lait...</a:t>
            </a:r>
            <a:r>
              <a:rPr lang="fr-FR" sz="1100" b="0" dirty="0" err="1">
                <a:effectLst/>
                <a:latin typeface="+mj-lt"/>
                <a:ea typeface="Calibri" panose="020F0502020204030204" pitchFamily="34" charset="0"/>
              </a:rPr>
              <a:t>Egalim</a:t>
            </a:r>
            <a:r>
              <a:rPr lang="fr-FR" sz="1100" b="0" dirty="0">
                <a:effectLst/>
                <a:latin typeface="+mj-lt"/>
                <a:ea typeface="Calibri" panose="020F0502020204030204" pitchFamily="34" charset="0"/>
              </a:rPr>
              <a:t>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100" b="0" dirty="0">
              <a:effectLst/>
              <a:latin typeface="+mj-lt"/>
              <a:ea typeface="Calibri" panose="020F050202020403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1" dirty="0">
                <a:latin typeface="+mj-lt"/>
              </a:rPr>
              <a:t>Viandes</a:t>
            </a:r>
            <a:r>
              <a:rPr lang="fr-FR" sz="1100" b="0" dirty="0">
                <a:latin typeface="+mj-lt"/>
              </a:rPr>
              <a:t> = </a:t>
            </a:r>
            <a:r>
              <a:rPr lang="fr-FR" sz="1100" dirty="0">
                <a:latin typeface="+mn-lt"/>
              </a:rPr>
              <a:t>marché tendu , baisse de production , fermeture abattoirs hausse</a:t>
            </a:r>
            <a:r>
              <a:rPr lang="fr-FR" sz="1100" baseline="0" dirty="0">
                <a:latin typeface="+mn-lt"/>
              </a:rPr>
              <a:t> de la demande </a:t>
            </a:r>
            <a:r>
              <a:rPr lang="fr-FR" sz="1100" dirty="0">
                <a:latin typeface="+mn-lt"/>
              </a:rPr>
              <a:t>… Hausse cout production (aliments) grippe aviaire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100" b="0" dirty="0">
              <a:latin typeface="+mj-lt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1" dirty="0">
                <a:latin typeface="+mj-lt"/>
              </a:rPr>
              <a:t>Les ovoproduits </a:t>
            </a:r>
            <a:r>
              <a:rPr lang="fr-FR" sz="1100" b="0" dirty="0">
                <a:latin typeface="+mj-lt"/>
              </a:rPr>
              <a:t>= + 21% sur 1 an (CCAS +19%) : </a:t>
            </a:r>
            <a:r>
              <a:rPr lang="fr-FR" sz="1100" b="0" dirty="0">
                <a:effectLst/>
                <a:latin typeface="+mj-lt"/>
                <a:ea typeface="Calibri" panose="020F0502020204030204" pitchFamily="34" charset="0"/>
              </a:rPr>
              <a:t>France Frais, SYSCO et Pro à Pro sont pratiquement équivalents au niveau des prix ; suivi de Transgourmet et pour finir Pomona Passion Froid qui est le plus cher malgré notre alerte. Forts investissement de la filière (Fin des œufs en cages 2025)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100" b="0" dirty="0">
              <a:effectLst/>
              <a:latin typeface="+mj-lt"/>
              <a:ea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1" dirty="0">
                <a:effectLst/>
                <a:latin typeface="+mj-lt"/>
                <a:ea typeface="Calibri" panose="020F0502020204030204" pitchFamily="34" charset="0"/>
              </a:rPr>
              <a:t>Les Huiles </a:t>
            </a:r>
            <a:r>
              <a:rPr lang="fr-FR" sz="1100" b="0" dirty="0">
                <a:effectLst/>
                <a:latin typeface="+mj-lt"/>
                <a:ea typeface="Calibri" panose="020F0502020204030204" pitchFamily="34" charset="0"/>
              </a:rPr>
              <a:t>= tendance annoncée : Tournesol + 35%, colza + 61% (annoncé 55%), huile d’olive +22% (annoncé +50%), Colza + 55%, tradition, friture... 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100" b="0" dirty="0">
              <a:effectLst/>
              <a:latin typeface="+mj-lt"/>
              <a:ea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1" dirty="0">
                <a:effectLst/>
                <a:latin typeface="+mj-lt"/>
                <a:ea typeface="Calibri" panose="020F0502020204030204" pitchFamily="34" charset="0"/>
              </a:rPr>
              <a:t>Fruits et légumes :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u="sng" dirty="0">
                <a:effectLst/>
                <a:latin typeface="+mj-lt"/>
                <a:ea typeface="Calibri" panose="020F0502020204030204" pitchFamily="34" charset="0"/>
              </a:rPr>
              <a:t>Fruits</a:t>
            </a:r>
            <a:r>
              <a:rPr lang="fr-FR" sz="1100" b="0" dirty="0">
                <a:effectLst/>
                <a:latin typeface="+mj-lt"/>
                <a:ea typeface="Calibri" panose="020F0502020204030204" pitchFamily="34" charset="0"/>
              </a:rPr>
              <a:t> : A l’exception de la pomme, baisse historique de la récolte des fruits dans l’Union européenne, ce qui fait grimper les prix.</a:t>
            </a:r>
          </a:p>
          <a:p>
            <a:pPr marL="0" lvl="0" indent="0">
              <a:buFont typeface="Calibri" panose="020F0502020204030204" pitchFamily="34" charset="0"/>
              <a:buNone/>
            </a:pP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            Pêche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 : +24 %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Cerise : 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+47%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Abricot : 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 +3 %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Poire :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    +28%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Pomme :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 -1%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Fraise :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 -6%</a:t>
            </a:r>
            <a:endParaRPr lang="fr-FR" sz="1100" b="0" dirty="0">
              <a:effectLst/>
              <a:latin typeface="+mj-lt"/>
              <a:ea typeface="Calibri" panose="020F0502020204030204" pitchFamily="34" charset="0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100" b="0" u="sng" dirty="0">
                <a:effectLst/>
                <a:latin typeface="+mj-lt"/>
                <a:ea typeface="Calibri" panose="020F0502020204030204" pitchFamily="34" charset="0"/>
              </a:rPr>
              <a:t>Légumes</a:t>
            </a:r>
            <a:r>
              <a:rPr lang="fr-FR" sz="1100" b="0" dirty="0">
                <a:effectLst/>
                <a:latin typeface="+mj-lt"/>
                <a:ea typeface="Calibri" panose="020F0502020204030204" pitchFamily="34" charset="0"/>
              </a:rPr>
              <a:t> : À l’exception de la tomate qui bénéficie d’un marché favorable en période estivale, les prix baissent par rapport à la campagne précédente, dont les cours avaient été tirés à la hausse par le contexte de la crise sanitaire</a:t>
            </a:r>
          </a:p>
          <a:p>
            <a:pPr marL="0" lvl="0" indent="0">
              <a:buFont typeface="Calibri" panose="020F0502020204030204" pitchFamily="34" charset="0"/>
              <a:buNone/>
            </a:pP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           Tomate : 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+5%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Courgette :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 -23%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Concombre -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10%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Carotte :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 -7%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Poireau :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 -15%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Melon :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 -4%</a:t>
            </a:r>
            <a:r>
              <a:rPr lang="fr-FR" sz="1100" b="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1100" b="1" dirty="0">
                <a:effectLst/>
                <a:latin typeface="+mj-lt"/>
                <a:ea typeface="Times New Roman" panose="02020603050405020304" pitchFamily="18" charset="0"/>
              </a:rPr>
              <a:t>Endive :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 -29%</a:t>
            </a:r>
          </a:p>
          <a:p>
            <a:pPr marL="0" lvl="0" indent="0">
              <a:buFont typeface="Calibri" panose="020F0502020204030204" pitchFamily="34" charset="0"/>
              <a:buNone/>
            </a:pPr>
            <a:endParaRPr lang="fr-FR" sz="1100" dirty="0">
              <a:effectLst/>
              <a:latin typeface="+mj-lt"/>
              <a:ea typeface="Calibri" panose="020F0502020204030204" pitchFamily="34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fr-FR" sz="1100" b="1" dirty="0">
                <a:effectLst/>
                <a:latin typeface="+mj-lt"/>
                <a:ea typeface="Calibri" panose="020F0502020204030204" pitchFamily="34" charset="0"/>
              </a:rPr>
              <a:t>Marée</a:t>
            </a:r>
            <a:r>
              <a:rPr lang="fr-FR" sz="1100" dirty="0">
                <a:effectLst/>
                <a:latin typeface="+mj-lt"/>
                <a:ea typeface="Calibri" panose="020F0502020204030204" pitchFamily="34" charset="0"/>
              </a:rPr>
              <a:t> : </a:t>
            </a:r>
            <a:r>
              <a:rPr lang="fr-FR" sz="1100" dirty="0">
                <a:effectLst/>
                <a:latin typeface="+mj-lt"/>
                <a:ea typeface="Times New Roman" panose="02020603050405020304" pitchFamily="18" charset="0"/>
              </a:rPr>
              <a:t>Cabillaud 20 %, Lieu noir 26 %, Lieu jaune 22 %, Merlu 13 %, Saumon 40 %, Daurade 22%, Maquereau 20 %</a:t>
            </a:r>
            <a:endParaRPr lang="fr-FR" sz="1100" dirty="0">
              <a:effectLst/>
              <a:latin typeface="+mj-lt"/>
              <a:ea typeface="Calibri" panose="020F050202020403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100" b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100" b="0" dirty="0">
              <a:effectLst/>
              <a:latin typeface="+mn-lt"/>
              <a:ea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900" dirty="0">
              <a:solidFill>
                <a:schemeClr val="accent1"/>
              </a:solidFill>
              <a:latin typeface="Montserrat" panose="00000500000000000000" pitchFamily="2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1FB772-B2CE-42F8-A7F9-B052F4B6B5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50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9CC9CFF-BA36-4DE0-AA54-D5449D0B49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2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CDCF5BB-4179-42CE-95E8-ED0699C0996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6750" y="-17768"/>
            <a:ext cx="4324350" cy="6113768"/>
          </a:xfrm>
          <a:custGeom>
            <a:avLst/>
            <a:gdLst>
              <a:gd name="connsiteX0" fmla="*/ 0 w 4324350"/>
              <a:gd name="connsiteY0" fmla="*/ 4494518 h 6113768"/>
              <a:gd name="connsiteX1" fmla="*/ 4324350 w 4324350"/>
              <a:gd name="connsiteY1" fmla="*/ 4494518 h 6113768"/>
              <a:gd name="connsiteX2" fmla="*/ 4324350 w 4324350"/>
              <a:gd name="connsiteY2" fmla="*/ 6113768 h 6113768"/>
              <a:gd name="connsiteX3" fmla="*/ 0 w 4324350"/>
              <a:gd name="connsiteY3" fmla="*/ 6113768 h 6113768"/>
              <a:gd name="connsiteX4" fmla="*/ 0 w 4324350"/>
              <a:gd name="connsiteY4" fmla="*/ 0 h 6113768"/>
              <a:gd name="connsiteX5" fmla="*/ 4324350 w 4324350"/>
              <a:gd name="connsiteY5" fmla="*/ 0 h 6113768"/>
              <a:gd name="connsiteX6" fmla="*/ 4324350 w 4324350"/>
              <a:gd name="connsiteY6" fmla="*/ 4189718 h 6113768"/>
              <a:gd name="connsiteX7" fmla="*/ 0 w 4324350"/>
              <a:gd name="connsiteY7" fmla="*/ 4189718 h 6113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24350" h="6113768">
                <a:moveTo>
                  <a:pt x="0" y="4494518"/>
                </a:moveTo>
                <a:lnTo>
                  <a:pt x="4324350" y="4494518"/>
                </a:lnTo>
                <a:lnTo>
                  <a:pt x="4324350" y="6113768"/>
                </a:lnTo>
                <a:lnTo>
                  <a:pt x="0" y="6113768"/>
                </a:lnTo>
                <a:close/>
                <a:moveTo>
                  <a:pt x="0" y="0"/>
                </a:moveTo>
                <a:lnTo>
                  <a:pt x="4324350" y="0"/>
                </a:lnTo>
                <a:lnTo>
                  <a:pt x="4324350" y="4189718"/>
                </a:lnTo>
                <a:lnTo>
                  <a:pt x="0" y="4189718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9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AD40001-CE51-41DF-B76D-F192525138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10450" y="0"/>
            <a:ext cx="3981450" cy="6858000"/>
          </a:xfrm>
          <a:custGeom>
            <a:avLst/>
            <a:gdLst>
              <a:gd name="connsiteX0" fmla="*/ 0 w 3981450"/>
              <a:gd name="connsiteY0" fmla="*/ 0 h 6858000"/>
              <a:gd name="connsiteX1" fmla="*/ 3981450 w 3981450"/>
              <a:gd name="connsiteY1" fmla="*/ 0 h 6858000"/>
              <a:gd name="connsiteX2" fmla="*/ 3981450 w 3981450"/>
              <a:gd name="connsiteY2" fmla="*/ 6858000 h 6858000"/>
              <a:gd name="connsiteX3" fmla="*/ 0 w 398145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1450" h="6858000">
                <a:moveTo>
                  <a:pt x="0" y="0"/>
                </a:moveTo>
                <a:lnTo>
                  <a:pt x="3981450" y="0"/>
                </a:lnTo>
                <a:lnTo>
                  <a:pt x="398145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42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BE3F7F4-D87F-4333-85AD-FA7386F228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" y="590550"/>
            <a:ext cx="3619500" cy="4648200"/>
          </a:xfrm>
          <a:custGeom>
            <a:avLst/>
            <a:gdLst>
              <a:gd name="connsiteX0" fmla="*/ 0 w 3619500"/>
              <a:gd name="connsiteY0" fmla="*/ 0 h 4648200"/>
              <a:gd name="connsiteX1" fmla="*/ 3619500 w 3619500"/>
              <a:gd name="connsiteY1" fmla="*/ 0 h 4648200"/>
              <a:gd name="connsiteX2" fmla="*/ 3619500 w 3619500"/>
              <a:gd name="connsiteY2" fmla="*/ 4648200 h 4648200"/>
              <a:gd name="connsiteX3" fmla="*/ 0 w 3619500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9500" h="4648200">
                <a:moveTo>
                  <a:pt x="0" y="0"/>
                </a:moveTo>
                <a:lnTo>
                  <a:pt x="3619500" y="0"/>
                </a:lnTo>
                <a:lnTo>
                  <a:pt x="3619500" y="4648200"/>
                </a:lnTo>
                <a:lnTo>
                  <a:pt x="0" y="46482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D4144D5-ED40-496F-820D-CF09B016D23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325846" y="3382716"/>
            <a:ext cx="3770155" cy="2884734"/>
          </a:xfrm>
          <a:custGeom>
            <a:avLst/>
            <a:gdLst>
              <a:gd name="connsiteX0" fmla="*/ 0 w 3770155"/>
              <a:gd name="connsiteY0" fmla="*/ 0 h 2884734"/>
              <a:gd name="connsiteX1" fmla="*/ 3770155 w 3770155"/>
              <a:gd name="connsiteY1" fmla="*/ 0 h 2884734"/>
              <a:gd name="connsiteX2" fmla="*/ 3770155 w 3770155"/>
              <a:gd name="connsiteY2" fmla="*/ 2884734 h 2884734"/>
              <a:gd name="connsiteX3" fmla="*/ 0 w 3770155"/>
              <a:gd name="connsiteY3" fmla="*/ 2884734 h 288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0155" h="2884734">
                <a:moveTo>
                  <a:pt x="0" y="0"/>
                </a:moveTo>
                <a:lnTo>
                  <a:pt x="3770155" y="0"/>
                </a:lnTo>
                <a:lnTo>
                  <a:pt x="3770155" y="2884734"/>
                </a:lnTo>
                <a:lnTo>
                  <a:pt x="0" y="288473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15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A3A00AD-E4BF-47A7-A8EA-33A801ED2C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819150"/>
            <a:ext cx="5105400" cy="5105400"/>
          </a:xfrm>
          <a:custGeom>
            <a:avLst/>
            <a:gdLst>
              <a:gd name="connsiteX0" fmla="*/ 0 w 5105400"/>
              <a:gd name="connsiteY0" fmla="*/ 0 h 5105400"/>
              <a:gd name="connsiteX1" fmla="*/ 5105400 w 5105400"/>
              <a:gd name="connsiteY1" fmla="*/ 0 h 5105400"/>
              <a:gd name="connsiteX2" fmla="*/ 5105400 w 5105400"/>
              <a:gd name="connsiteY2" fmla="*/ 5105400 h 5105400"/>
              <a:gd name="connsiteX3" fmla="*/ 0 w 5105400"/>
              <a:gd name="connsiteY3" fmla="*/ 5105400 h 510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05400" h="5105400">
                <a:moveTo>
                  <a:pt x="0" y="0"/>
                </a:moveTo>
                <a:lnTo>
                  <a:pt x="5105400" y="0"/>
                </a:lnTo>
                <a:lnTo>
                  <a:pt x="5105400" y="5105400"/>
                </a:lnTo>
                <a:lnTo>
                  <a:pt x="0" y="51054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81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575731E-B2AB-437E-A779-CAFA028F584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70857" y="0"/>
            <a:ext cx="3236686" cy="1757856"/>
          </a:xfrm>
          <a:custGeom>
            <a:avLst/>
            <a:gdLst>
              <a:gd name="connsiteX0" fmla="*/ 0 w 3236686"/>
              <a:gd name="connsiteY0" fmla="*/ 0 h 1757856"/>
              <a:gd name="connsiteX1" fmla="*/ 3236686 w 3236686"/>
              <a:gd name="connsiteY1" fmla="*/ 0 h 1757856"/>
              <a:gd name="connsiteX2" fmla="*/ 3236686 w 3236686"/>
              <a:gd name="connsiteY2" fmla="*/ 1757856 h 1757856"/>
              <a:gd name="connsiteX3" fmla="*/ 0 w 3236686"/>
              <a:gd name="connsiteY3" fmla="*/ 1757856 h 1757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36686" h="1757856">
                <a:moveTo>
                  <a:pt x="0" y="0"/>
                </a:moveTo>
                <a:lnTo>
                  <a:pt x="3236686" y="0"/>
                </a:lnTo>
                <a:lnTo>
                  <a:pt x="3236686" y="1757856"/>
                </a:lnTo>
                <a:lnTo>
                  <a:pt x="0" y="17578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0E2595-F931-473E-B98A-E9AD59934D9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70857" y="1902055"/>
            <a:ext cx="3236686" cy="2300318"/>
          </a:xfrm>
          <a:custGeom>
            <a:avLst/>
            <a:gdLst>
              <a:gd name="connsiteX0" fmla="*/ 0 w 3236686"/>
              <a:gd name="connsiteY0" fmla="*/ 0 h 2300318"/>
              <a:gd name="connsiteX1" fmla="*/ 3236686 w 3236686"/>
              <a:gd name="connsiteY1" fmla="*/ 0 h 2300318"/>
              <a:gd name="connsiteX2" fmla="*/ 3236686 w 3236686"/>
              <a:gd name="connsiteY2" fmla="*/ 2300318 h 2300318"/>
              <a:gd name="connsiteX3" fmla="*/ 0 w 3236686"/>
              <a:gd name="connsiteY3" fmla="*/ 2300318 h 2300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36686" h="2300318">
                <a:moveTo>
                  <a:pt x="0" y="0"/>
                </a:moveTo>
                <a:lnTo>
                  <a:pt x="3236686" y="0"/>
                </a:lnTo>
                <a:lnTo>
                  <a:pt x="3236686" y="2300318"/>
                </a:lnTo>
                <a:lnTo>
                  <a:pt x="0" y="2300318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33CC572-6977-4333-B302-15EF38D8A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0857" y="4367173"/>
            <a:ext cx="3236686" cy="1757856"/>
          </a:xfrm>
          <a:custGeom>
            <a:avLst/>
            <a:gdLst>
              <a:gd name="connsiteX0" fmla="*/ 0 w 3236686"/>
              <a:gd name="connsiteY0" fmla="*/ 0 h 1757856"/>
              <a:gd name="connsiteX1" fmla="*/ 3236686 w 3236686"/>
              <a:gd name="connsiteY1" fmla="*/ 0 h 1757856"/>
              <a:gd name="connsiteX2" fmla="*/ 3236686 w 3236686"/>
              <a:gd name="connsiteY2" fmla="*/ 1757856 h 1757856"/>
              <a:gd name="connsiteX3" fmla="*/ 0 w 3236686"/>
              <a:gd name="connsiteY3" fmla="*/ 1757856 h 1757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36686" h="1757856">
                <a:moveTo>
                  <a:pt x="0" y="0"/>
                </a:moveTo>
                <a:lnTo>
                  <a:pt x="3236686" y="0"/>
                </a:lnTo>
                <a:lnTo>
                  <a:pt x="3236686" y="1757856"/>
                </a:lnTo>
                <a:lnTo>
                  <a:pt x="0" y="17578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91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638AD65-9D77-4BD6-9068-C56446ECE6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1050" y="439341"/>
            <a:ext cx="5314950" cy="5979319"/>
          </a:xfrm>
          <a:custGeom>
            <a:avLst/>
            <a:gdLst>
              <a:gd name="connsiteX0" fmla="*/ 0 w 5314950"/>
              <a:gd name="connsiteY0" fmla="*/ 0 h 5979319"/>
              <a:gd name="connsiteX1" fmla="*/ 5314950 w 5314950"/>
              <a:gd name="connsiteY1" fmla="*/ 0 h 5979319"/>
              <a:gd name="connsiteX2" fmla="*/ 5314950 w 5314950"/>
              <a:gd name="connsiteY2" fmla="*/ 5979319 h 5979319"/>
              <a:gd name="connsiteX3" fmla="*/ 0 w 5314950"/>
              <a:gd name="connsiteY3" fmla="*/ 5979319 h 5979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5979319">
                <a:moveTo>
                  <a:pt x="0" y="0"/>
                </a:moveTo>
                <a:lnTo>
                  <a:pt x="5314950" y="0"/>
                </a:lnTo>
                <a:lnTo>
                  <a:pt x="5314950" y="5979319"/>
                </a:lnTo>
                <a:lnTo>
                  <a:pt x="0" y="5979319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CC81527-680F-49CD-8942-F3114B092C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439341"/>
            <a:ext cx="5314950" cy="5979319"/>
          </a:xfrm>
          <a:custGeom>
            <a:avLst/>
            <a:gdLst>
              <a:gd name="connsiteX0" fmla="*/ 0 w 5314950"/>
              <a:gd name="connsiteY0" fmla="*/ 0 h 5979319"/>
              <a:gd name="connsiteX1" fmla="*/ 5314950 w 5314950"/>
              <a:gd name="connsiteY1" fmla="*/ 0 h 5979319"/>
              <a:gd name="connsiteX2" fmla="*/ 5314950 w 5314950"/>
              <a:gd name="connsiteY2" fmla="*/ 5979319 h 5979319"/>
              <a:gd name="connsiteX3" fmla="*/ 0 w 5314950"/>
              <a:gd name="connsiteY3" fmla="*/ 5979319 h 5979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5979319">
                <a:moveTo>
                  <a:pt x="0" y="0"/>
                </a:moveTo>
                <a:lnTo>
                  <a:pt x="5314950" y="0"/>
                </a:lnTo>
                <a:lnTo>
                  <a:pt x="5314950" y="5979319"/>
                </a:lnTo>
                <a:lnTo>
                  <a:pt x="0" y="5979319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30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9C8F23F-645B-4983-B851-E31C887644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438650"/>
          </a:xfrm>
          <a:custGeom>
            <a:avLst/>
            <a:gdLst>
              <a:gd name="connsiteX0" fmla="*/ 0 w 12192000"/>
              <a:gd name="connsiteY0" fmla="*/ 0 h 4438650"/>
              <a:gd name="connsiteX1" fmla="*/ 12192000 w 12192000"/>
              <a:gd name="connsiteY1" fmla="*/ 0 h 4438650"/>
              <a:gd name="connsiteX2" fmla="*/ 12192000 w 12192000"/>
              <a:gd name="connsiteY2" fmla="*/ 4438650 h 4438650"/>
              <a:gd name="connsiteX3" fmla="*/ 0 w 12192000"/>
              <a:gd name="connsiteY3" fmla="*/ 4438650 h 443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4438650">
                <a:moveTo>
                  <a:pt x="0" y="0"/>
                </a:moveTo>
                <a:lnTo>
                  <a:pt x="12192000" y="0"/>
                </a:lnTo>
                <a:lnTo>
                  <a:pt x="12192000" y="4438650"/>
                </a:lnTo>
                <a:lnTo>
                  <a:pt x="0" y="44386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81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EA5E161-1D89-4DBA-AC9E-D12D2134B4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991791"/>
            <a:ext cx="4610100" cy="3289995"/>
          </a:xfrm>
          <a:custGeom>
            <a:avLst/>
            <a:gdLst>
              <a:gd name="connsiteX0" fmla="*/ 0 w 4610100"/>
              <a:gd name="connsiteY0" fmla="*/ 0 h 3289995"/>
              <a:gd name="connsiteX1" fmla="*/ 4610100 w 4610100"/>
              <a:gd name="connsiteY1" fmla="*/ 0 h 3289995"/>
              <a:gd name="connsiteX2" fmla="*/ 4610100 w 4610100"/>
              <a:gd name="connsiteY2" fmla="*/ 400521 h 3289995"/>
              <a:gd name="connsiteX3" fmla="*/ 4610100 w 4610100"/>
              <a:gd name="connsiteY3" fmla="*/ 3289995 h 3289995"/>
              <a:gd name="connsiteX4" fmla="*/ 3946525 w 4610100"/>
              <a:gd name="connsiteY4" fmla="*/ 3289995 h 3289995"/>
              <a:gd name="connsiteX5" fmla="*/ 0 w 4610100"/>
              <a:gd name="connsiteY5" fmla="*/ 3289995 h 3289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10100" h="3289995">
                <a:moveTo>
                  <a:pt x="0" y="0"/>
                </a:moveTo>
                <a:lnTo>
                  <a:pt x="4610100" y="0"/>
                </a:lnTo>
                <a:lnTo>
                  <a:pt x="4610100" y="400521"/>
                </a:lnTo>
                <a:lnTo>
                  <a:pt x="4610100" y="3289995"/>
                </a:lnTo>
                <a:lnTo>
                  <a:pt x="3946525" y="3289995"/>
                </a:lnTo>
                <a:lnTo>
                  <a:pt x="0" y="328999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E561907-FD53-4455-88E0-27A27105AD0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05300" y="26094"/>
            <a:ext cx="6928107" cy="5899738"/>
          </a:xfrm>
          <a:custGeom>
            <a:avLst/>
            <a:gdLst>
              <a:gd name="connsiteX0" fmla="*/ 790595 w 6928107"/>
              <a:gd name="connsiteY0" fmla="*/ 0 h 5899738"/>
              <a:gd name="connsiteX1" fmla="*/ 6928107 w 6928107"/>
              <a:gd name="connsiteY1" fmla="*/ 0 h 5899738"/>
              <a:gd name="connsiteX2" fmla="*/ 6928107 w 6928107"/>
              <a:gd name="connsiteY2" fmla="*/ 5899738 h 5899738"/>
              <a:gd name="connsiteX3" fmla="*/ 0 w 6928107"/>
              <a:gd name="connsiteY3" fmla="*/ 5899738 h 5899738"/>
              <a:gd name="connsiteX4" fmla="*/ 0 w 6928107"/>
              <a:gd name="connsiteY4" fmla="*/ 4747997 h 5899738"/>
              <a:gd name="connsiteX5" fmla="*/ 790595 w 6928107"/>
              <a:gd name="connsiteY5" fmla="*/ 4747997 h 589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28107" h="5899738">
                <a:moveTo>
                  <a:pt x="790595" y="0"/>
                </a:moveTo>
                <a:lnTo>
                  <a:pt x="6928107" y="0"/>
                </a:lnTo>
                <a:lnTo>
                  <a:pt x="6928107" y="5899738"/>
                </a:lnTo>
                <a:lnTo>
                  <a:pt x="0" y="5899738"/>
                </a:lnTo>
                <a:lnTo>
                  <a:pt x="0" y="4747997"/>
                </a:lnTo>
                <a:lnTo>
                  <a:pt x="790595" y="474799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249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1083452-66BD-4F66-B3A6-0F9A89E605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62650" y="666750"/>
            <a:ext cx="5619750" cy="5524500"/>
          </a:xfrm>
          <a:custGeom>
            <a:avLst/>
            <a:gdLst>
              <a:gd name="connsiteX0" fmla="*/ 857250 w 5619750"/>
              <a:gd name="connsiteY0" fmla="*/ 4438650 h 5524500"/>
              <a:gd name="connsiteX1" fmla="*/ 2275704 w 5619750"/>
              <a:gd name="connsiteY1" fmla="*/ 4438650 h 5524500"/>
              <a:gd name="connsiteX2" fmla="*/ 2275704 w 5619750"/>
              <a:gd name="connsiteY2" fmla="*/ 5524500 h 5524500"/>
              <a:gd name="connsiteX3" fmla="*/ 857250 w 5619750"/>
              <a:gd name="connsiteY3" fmla="*/ 5524500 h 5524500"/>
              <a:gd name="connsiteX4" fmla="*/ 4248149 w 5619750"/>
              <a:gd name="connsiteY4" fmla="*/ 2583716 h 5524500"/>
              <a:gd name="connsiteX5" fmla="*/ 5619750 w 5619750"/>
              <a:gd name="connsiteY5" fmla="*/ 2583716 h 5524500"/>
              <a:gd name="connsiteX6" fmla="*/ 5619750 w 5619750"/>
              <a:gd name="connsiteY6" fmla="*/ 5524500 h 5524500"/>
              <a:gd name="connsiteX7" fmla="*/ 2571750 w 5619750"/>
              <a:gd name="connsiteY7" fmla="*/ 5524500 h 5524500"/>
              <a:gd name="connsiteX8" fmla="*/ 2571750 w 5619750"/>
              <a:gd name="connsiteY8" fmla="*/ 4419600 h 5524500"/>
              <a:gd name="connsiteX9" fmla="*/ 4248149 w 5619750"/>
              <a:gd name="connsiteY9" fmla="*/ 4419600 h 5524500"/>
              <a:gd name="connsiteX10" fmla="*/ 4248150 w 5619750"/>
              <a:gd name="connsiteY10" fmla="*/ 1242041 h 5524500"/>
              <a:gd name="connsiteX11" fmla="*/ 5619750 w 5619750"/>
              <a:gd name="connsiteY11" fmla="*/ 1242041 h 5524500"/>
              <a:gd name="connsiteX12" fmla="*/ 5619750 w 5619750"/>
              <a:gd name="connsiteY12" fmla="*/ 2327891 h 5524500"/>
              <a:gd name="connsiteX13" fmla="*/ 4248150 w 5619750"/>
              <a:gd name="connsiteY13" fmla="*/ 2327891 h 5524500"/>
              <a:gd name="connsiteX14" fmla="*/ 0 w 5619750"/>
              <a:gd name="connsiteY14" fmla="*/ 0 h 5524500"/>
              <a:gd name="connsiteX15" fmla="*/ 3924299 w 5619750"/>
              <a:gd name="connsiteY15" fmla="*/ 0 h 5524500"/>
              <a:gd name="connsiteX16" fmla="*/ 3924299 w 5619750"/>
              <a:gd name="connsiteY16" fmla="*/ 2202502 h 5524500"/>
              <a:gd name="connsiteX17" fmla="*/ 3924301 w 5619750"/>
              <a:gd name="connsiteY17" fmla="*/ 2202502 h 5524500"/>
              <a:gd name="connsiteX18" fmla="*/ 3924301 w 5619750"/>
              <a:gd name="connsiteY18" fmla="*/ 4055400 h 5524500"/>
              <a:gd name="connsiteX19" fmla="*/ 2386045 w 5619750"/>
              <a:gd name="connsiteY19" fmla="*/ 4055400 h 5524500"/>
              <a:gd name="connsiteX20" fmla="*/ 2246204 w 5619750"/>
              <a:gd name="connsiteY20" fmla="*/ 4055400 h 5524500"/>
              <a:gd name="connsiteX21" fmla="*/ 0 w 5619750"/>
              <a:gd name="connsiteY21" fmla="*/ 4055400 h 552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619750" h="5524500">
                <a:moveTo>
                  <a:pt x="857250" y="4438650"/>
                </a:moveTo>
                <a:lnTo>
                  <a:pt x="2275704" y="4438650"/>
                </a:lnTo>
                <a:lnTo>
                  <a:pt x="2275704" y="5524500"/>
                </a:lnTo>
                <a:lnTo>
                  <a:pt x="857250" y="5524500"/>
                </a:lnTo>
                <a:close/>
                <a:moveTo>
                  <a:pt x="4248149" y="2583716"/>
                </a:moveTo>
                <a:lnTo>
                  <a:pt x="5619750" y="2583716"/>
                </a:lnTo>
                <a:lnTo>
                  <a:pt x="5619750" y="5524500"/>
                </a:lnTo>
                <a:lnTo>
                  <a:pt x="2571750" y="5524500"/>
                </a:lnTo>
                <a:lnTo>
                  <a:pt x="2571750" y="4419600"/>
                </a:lnTo>
                <a:lnTo>
                  <a:pt x="4248149" y="4419600"/>
                </a:lnTo>
                <a:close/>
                <a:moveTo>
                  <a:pt x="4248150" y="1242041"/>
                </a:moveTo>
                <a:lnTo>
                  <a:pt x="5619750" y="1242041"/>
                </a:lnTo>
                <a:lnTo>
                  <a:pt x="5619750" y="2327891"/>
                </a:lnTo>
                <a:lnTo>
                  <a:pt x="4248150" y="2327891"/>
                </a:lnTo>
                <a:close/>
                <a:moveTo>
                  <a:pt x="0" y="0"/>
                </a:moveTo>
                <a:lnTo>
                  <a:pt x="3924299" y="0"/>
                </a:lnTo>
                <a:lnTo>
                  <a:pt x="3924299" y="2202502"/>
                </a:lnTo>
                <a:lnTo>
                  <a:pt x="3924301" y="2202502"/>
                </a:lnTo>
                <a:lnTo>
                  <a:pt x="3924301" y="4055400"/>
                </a:lnTo>
                <a:lnTo>
                  <a:pt x="2386045" y="4055400"/>
                </a:lnTo>
                <a:lnTo>
                  <a:pt x="2246204" y="4055400"/>
                </a:lnTo>
                <a:lnTo>
                  <a:pt x="0" y="40554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87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F610121-76B6-4B0E-AD29-66C0AA967C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429000"/>
            <a:ext cx="3333750" cy="2819400"/>
          </a:xfrm>
          <a:custGeom>
            <a:avLst/>
            <a:gdLst>
              <a:gd name="connsiteX0" fmla="*/ 0 w 3333750"/>
              <a:gd name="connsiteY0" fmla="*/ 0 h 2819400"/>
              <a:gd name="connsiteX1" fmla="*/ 3333750 w 3333750"/>
              <a:gd name="connsiteY1" fmla="*/ 0 h 2819400"/>
              <a:gd name="connsiteX2" fmla="*/ 3333750 w 3333750"/>
              <a:gd name="connsiteY2" fmla="*/ 2819400 h 2819400"/>
              <a:gd name="connsiteX3" fmla="*/ 0 w 3333750"/>
              <a:gd name="connsiteY3" fmla="*/ 2819400 h 281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3750" h="2819400">
                <a:moveTo>
                  <a:pt x="0" y="0"/>
                </a:moveTo>
                <a:lnTo>
                  <a:pt x="3333750" y="0"/>
                </a:lnTo>
                <a:lnTo>
                  <a:pt x="3333750" y="2819400"/>
                </a:lnTo>
                <a:lnTo>
                  <a:pt x="0" y="28194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3C303E6-D5DF-4C6D-9A91-9CFF3A5B90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86150" y="3429000"/>
            <a:ext cx="4076700" cy="2819400"/>
          </a:xfrm>
          <a:custGeom>
            <a:avLst/>
            <a:gdLst>
              <a:gd name="connsiteX0" fmla="*/ 0 w 4076700"/>
              <a:gd name="connsiteY0" fmla="*/ 0 h 2819400"/>
              <a:gd name="connsiteX1" fmla="*/ 4076700 w 4076700"/>
              <a:gd name="connsiteY1" fmla="*/ 0 h 2819400"/>
              <a:gd name="connsiteX2" fmla="*/ 4076700 w 4076700"/>
              <a:gd name="connsiteY2" fmla="*/ 2819400 h 2819400"/>
              <a:gd name="connsiteX3" fmla="*/ 0 w 4076700"/>
              <a:gd name="connsiteY3" fmla="*/ 2819400 h 281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700" h="2819400">
                <a:moveTo>
                  <a:pt x="0" y="0"/>
                </a:moveTo>
                <a:lnTo>
                  <a:pt x="4076700" y="0"/>
                </a:lnTo>
                <a:lnTo>
                  <a:pt x="4076700" y="2819400"/>
                </a:lnTo>
                <a:lnTo>
                  <a:pt x="0" y="28194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D0ABB89-248E-4BCE-997D-1A77782762D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34300" y="3429000"/>
            <a:ext cx="3333750" cy="2819400"/>
          </a:xfrm>
          <a:custGeom>
            <a:avLst/>
            <a:gdLst>
              <a:gd name="connsiteX0" fmla="*/ 0 w 3333750"/>
              <a:gd name="connsiteY0" fmla="*/ 0 h 2819400"/>
              <a:gd name="connsiteX1" fmla="*/ 3333750 w 3333750"/>
              <a:gd name="connsiteY1" fmla="*/ 0 h 2819400"/>
              <a:gd name="connsiteX2" fmla="*/ 3333750 w 3333750"/>
              <a:gd name="connsiteY2" fmla="*/ 2819400 h 2819400"/>
              <a:gd name="connsiteX3" fmla="*/ 0 w 3333750"/>
              <a:gd name="connsiteY3" fmla="*/ 2819400 h 281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3750" h="2819400">
                <a:moveTo>
                  <a:pt x="0" y="0"/>
                </a:moveTo>
                <a:lnTo>
                  <a:pt x="3333750" y="0"/>
                </a:lnTo>
                <a:lnTo>
                  <a:pt x="3333750" y="2819400"/>
                </a:lnTo>
                <a:lnTo>
                  <a:pt x="0" y="28194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4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EEB58C7-1E9F-43AF-BF3F-E764CB8AC7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6686" y="694871"/>
            <a:ext cx="5399314" cy="5468257"/>
          </a:xfrm>
          <a:custGeom>
            <a:avLst/>
            <a:gdLst>
              <a:gd name="connsiteX0" fmla="*/ 1805055 w 5399314"/>
              <a:gd name="connsiteY0" fmla="*/ 2156760 h 5468257"/>
              <a:gd name="connsiteX1" fmla="*/ 1813599 w 5399314"/>
              <a:gd name="connsiteY1" fmla="*/ 2172163 h 5468257"/>
              <a:gd name="connsiteX2" fmla="*/ 1891380 w 5399314"/>
              <a:gd name="connsiteY2" fmla="*/ 2369764 h 5468257"/>
              <a:gd name="connsiteX3" fmla="*/ 1952901 w 5399314"/>
              <a:gd name="connsiteY3" fmla="*/ 2534003 h 5468257"/>
              <a:gd name="connsiteX4" fmla="*/ 1972570 w 5399314"/>
              <a:gd name="connsiteY4" fmla="*/ 2596448 h 5468257"/>
              <a:gd name="connsiteX5" fmla="*/ 1855331 w 5399314"/>
              <a:gd name="connsiteY5" fmla="*/ 2600726 h 5468257"/>
              <a:gd name="connsiteX6" fmla="*/ 1646525 w 5399314"/>
              <a:gd name="connsiteY6" fmla="*/ 2595592 h 5468257"/>
              <a:gd name="connsiteX7" fmla="*/ 1641377 w 5399314"/>
              <a:gd name="connsiteY7" fmla="*/ 2592169 h 5468257"/>
              <a:gd name="connsiteX8" fmla="*/ 1650376 w 5399314"/>
              <a:gd name="connsiteY8" fmla="*/ 2565225 h 5468257"/>
              <a:gd name="connsiteX9" fmla="*/ 1665372 w 5399314"/>
              <a:gd name="connsiteY9" fmla="*/ 2519028 h 5468257"/>
              <a:gd name="connsiteX10" fmla="*/ 1688511 w 5399314"/>
              <a:gd name="connsiteY10" fmla="*/ 2452733 h 5468257"/>
              <a:gd name="connsiteX11" fmla="*/ 1767348 w 5399314"/>
              <a:gd name="connsiteY11" fmla="*/ 2244863 h 5468257"/>
              <a:gd name="connsiteX12" fmla="*/ 1805055 w 5399314"/>
              <a:gd name="connsiteY12" fmla="*/ 2156760 h 5468257"/>
              <a:gd name="connsiteX13" fmla="*/ 2550360 w 5399314"/>
              <a:gd name="connsiteY13" fmla="*/ 2045337 h 5468257"/>
              <a:gd name="connsiteX14" fmla="*/ 2549504 w 5399314"/>
              <a:gd name="connsiteY14" fmla="*/ 2059029 h 5468257"/>
              <a:gd name="connsiteX15" fmla="*/ 2550360 w 5399314"/>
              <a:gd name="connsiteY15" fmla="*/ 2072721 h 5468257"/>
              <a:gd name="connsiteX16" fmla="*/ 2684922 w 5399314"/>
              <a:gd name="connsiteY16" fmla="*/ 2097558 h 5468257"/>
              <a:gd name="connsiteX17" fmla="*/ 2722328 w 5399314"/>
              <a:gd name="connsiteY17" fmla="*/ 2111257 h 5468257"/>
              <a:gd name="connsiteX18" fmla="*/ 2729201 w 5399314"/>
              <a:gd name="connsiteY18" fmla="*/ 2135245 h 5468257"/>
              <a:gd name="connsiteX19" fmla="*/ 2730926 w 5399314"/>
              <a:gd name="connsiteY19" fmla="*/ 2360498 h 5468257"/>
              <a:gd name="connsiteX20" fmla="*/ 2730926 w 5399314"/>
              <a:gd name="connsiteY20" fmla="*/ 2413595 h 5468257"/>
              <a:gd name="connsiteX21" fmla="*/ 2730070 w 5399314"/>
              <a:gd name="connsiteY21" fmla="*/ 2614004 h 5468257"/>
              <a:gd name="connsiteX22" fmla="*/ 2730926 w 5399314"/>
              <a:gd name="connsiteY22" fmla="*/ 2767319 h 5468257"/>
              <a:gd name="connsiteX23" fmla="*/ 2724935 w 5399314"/>
              <a:gd name="connsiteY23" fmla="*/ 2993414 h 5468257"/>
              <a:gd name="connsiteX24" fmla="*/ 2714666 w 5399314"/>
              <a:gd name="connsiteY24" fmla="*/ 3075634 h 5468257"/>
              <a:gd name="connsiteX25" fmla="*/ 2660753 w 5399314"/>
              <a:gd name="connsiteY25" fmla="*/ 3094488 h 5468257"/>
              <a:gd name="connsiteX26" fmla="*/ 2530677 w 5399314"/>
              <a:gd name="connsiteY26" fmla="*/ 3118462 h 5468257"/>
              <a:gd name="connsiteX27" fmla="*/ 2523831 w 5399314"/>
              <a:gd name="connsiteY27" fmla="*/ 3141568 h 5468257"/>
              <a:gd name="connsiteX28" fmla="*/ 2612831 w 5399314"/>
              <a:gd name="connsiteY28" fmla="*/ 3141568 h 5468257"/>
              <a:gd name="connsiteX29" fmla="*/ 2663320 w 5399314"/>
              <a:gd name="connsiteY29" fmla="*/ 3139856 h 5468257"/>
              <a:gd name="connsiteX30" fmla="*/ 3152816 w 5399314"/>
              <a:gd name="connsiteY30" fmla="*/ 3132154 h 5468257"/>
              <a:gd name="connsiteX31" fmla="*/ 3472871 w 5399314"/>
              <a:gd name="connsiteY31" fmla="*/ 3141568 h 5468257"/>
              <a:gd name="connsiteX32" fmla="*/ 3476294 w 5399314"/>
              <a:gd name="connsiteY32" fmla="*/ 3109905 h 5468257"/>
              <a:gd name="connsiteX33" fmla="*/ 3510525 w 5399314"/>
              <a:gd name="connsiteY33" fmla="*/ 2908801 h 5468257"/>
              <a:gd name="connsiteX34" fmla="*/ 3521650 w 5399314"/>
              <a:gd name="connsiteY34" fmla="*/ 2850609 h 5468257"/>
              <a:gd name="connsiteX35" fmla="*/ 3493410 w 5399314"/>
              <a:gd name="connsiteY35" fmla="*/ 2850609 h 5468257"/>
              <a:gd name="connsiteX36" fmla="*/ 3449766 w 5399314"/>
              <a:gd name="connsiteY36" fmla="*/ 2939608 h 5468257"/>
              <a:gd name="connsiteX37" fmla="*/ 3435218 w 5399314"/>
              <a:gd name="connsiteY37" fmla="*/ 2960146 h 5468257"/>
              <a:gd name="connsiteX38" fmla="*/ 3380449 w 5399314"/>
              <a:gd name="connsiteY38" fmla="*/ 3023473 h 5468257"/>
              <a:gd name="connsiteX39" fmla="*/ 3297440 w 5399314"/>
              <a:gd name="connsiteY39" fmla="*/ 3081237 h 5468257"/>
              <a:gd name="connsiteX40" fmla="*/ 3214431 w 5399314"/>
              <a:gd name="connsiteY40" fmla="*/ 3092789 h 5468257"/>
              <a:gd name="connsiteX41" fmla="*/ 3066384 w 5399314"/>
              <a:gd name="connsiteY41" fmla="*/ 3097924 h 5468257"/>
              <a:gd name="connsiteX42" fmla="*/ 3008193 w 5399314"/>
              <a:gd name="connsiteY42" fmla="*/ 3097924 h 5468257"/>
              <a:gd name="connsiteX43" fmla="*/ 2882396 w 5399314"/>
              <a:gd name="connsiteY43" fmla="*/ 3096212 h 5468257"/>
              <a:gd name="connsiteX44" fmla="*/ 2873838 w 5399314"/>
              <a:gd name="connsiteY44" fmla="*/ 3064549 h 5468257"/>
              <a:gd name="connsiteX45" fmla="*/ 2872982 w 5399314"/>
              <a:gd name="connsiteY45" fmla="*/ 3011492 h 5468257"/>
              <a:gd name="connsiteX46" fmla="*/ 2875550 w 5399314"/>
              <a:gd name="connsiteY46" fmla="*/ 2770167 h 5468257"/>
              <a:gd name="connsiteX47" fmla="*/ 2873838 w 5399314"/>
              <a:gd name="connsiteY47" fmla="*/ 2486910 h 5468257"/>
              <a:gd name="connsiteX48" fmla="*/ 2873838 w 5399314"/>
              <a:gd name="connsiteY48" fmla="*/ 2432997 h 5468257"/>
              <a:gd name="connsiteX49" fmla="*/ 2872982 w 5399314"/>
              <a:gd name="connsiteY49" fmla="*/ 2274681 h 5468257"/>
              <a:gd name="connsiteX50" fmla="*/ 2872982 w 5399314"/>
              <a:gd name="connsiteY50" fmla="*/ 2223335 h 5468257"/>
              <a:gd name="connsiteX51" fmla="*/ 2874694 w 5399314"/>
              <a:gd name="connsiteY51" fmla="*/ 2167711 h 5468257"/>
              <a:gd name="connsiteX52" fmla="*/ 2894376 w 5399314"/>
              <a:gd name="connsiteY52" fmla="*/ 2099250 h 5468257"/>
              <a:gd name="connsiteX53" fmla="*/ 2985943 w 5399314"/>
              <a:gd name="connsiteY53" fmla="*/ 2089408 h 5468257"/>
              <a:gd name="connsiteX54" fmla="*/ 3074942 w 5399314"/>
              <a:gd name="connsiteY54" fmla="*/ 2084702 h 5468257"/>
              <a:gd name="connsiteX55" fmla="*/ 3080932 w 5399314"/>
              <a:gd name="connsiteY55" fmla="*/ 2051327 h 5468257"/>
              <a:gd name="connsiteX56" fmla="*/ 2983229 w 5399314"/>
              <a:gd name="connsiteY56" fmla="*/ 2048760 h 5468257"/>
              <a:gd name="connsiteX57" fmla="*/ 2914647 w 5399314"/>
              <a:gd name="connsiteY57" fmla="*/ 2053894 h 5468257"/>
              <a:gd name="connsiteX58" fmla="*/ 2856362 w 5399314"/>
              <a:gd name="connsiteY58" fmla="*/ 2054750 h 5468257"/>
              <a:gd name="connsiteX59" fmla="*/ 2831505 w 5399314"/>
              <a:gd name="connsiteY59" fmla="*/ 2053039 h 5468257"/>
              <a:gd name="connsiteX60" fmla="*/ 2809228 w 5399314"/>
              <a:gd name="connsiteY60" fmla="*/ 2053894 h 5468257"/>
              <a:gd name="connsiteX61" fmla="*/ 2733787 w 5399314"/>
              <a:gd name="connsiteY61" fmla="*/ 2052183 h 5468257"/>
              <a:gd name="connsiteX62" fmla="*/ 2603511 w 5399314"/>
              <a:gd name="connsiteY62" fmla="*/ 2047289 h 5468257"/>
              <a:gd name="connsiteX63" fmla="*/ 2550360 w 5399314"/>
              <a:gd name="connsiteY63" fmla="*/ 2045337 h 5468257"/>
              <a:gd name="connsiteX64" fmla="*/ 1843604 w 5399314"/>
              <a:gd name="connsiteY64" fmla="*/ 1987145 h 5468257"/>
              <a:gd name="connsiteX65" fmla="*/ 1818413 w 5399314"/>
              <a:gd name="connsiteY65" fmla="*/ 1988856 h 5468257"/>
              <a:gd name="connsiteX66" fmla="*/ 1774756 w 5399314"/>
              <a:gd name="connsiteY66" fmla="*/ 2117221 h 5468257"/>
              <a:gd name="connsiteX67" fmla="*/ 1684018 w 5399314"/>
              <a:gd name="connsiteY67" fmla="*/ 2360257 h 5468257"/>
              <a:gd name="connsiteX68" fmla="*/ 1603563 w 5399314"/>
              <a:gd name="connsiteY68" fmla="*/ 2585322 h 5468257"/>
              <a:gd name="connsiteX69" fmla="*/ 1562473 w 5399314"/>
              <a:gd name="connsiteY69" fmla="*/ 2693149 h 5468257"/>
              <a:gd name="connsiteX70" fmla="*/ 1529085 w 5399314"/>
              <a:gd name="connsiteY70" fmla="*/ 2785571 h 5468257"/>
              <a:gd name="connsiteX71" fmla="*/ 1428934 w 5399314"/>
              <a:gd name="connsiteY71" fmla="*/ 3032886 h 5468257"/>
              <a:gd name="connsiteX72" fmla="*/ 1377615 w 5399314"/>
              <a:gd name="connsiteY72" fmla="*/ 3089366 h 5468257"/>
              <a:gd name="connsiteX73" fmla="*/ 1299768 w 5399314"/>
              <a:gd name="connsiteY73" fmla="*/ 3101347 h 5468257"/>
              <a:gd name="connsiteX74" fmla="*/ 1279243 w 5399314"/>
              <a:gd name="connsiteY74" fmla="*/ 3102203 h 5468257"/>
              <a:gd name="connsiteX75" fmla="*/ 1259560 w 5399314"/>
              <a:gd name="connsiteY75" fmla="*/ 3102203 h 5468257"/>
              <a:gd name="connsiteX76" fmla="*/ 1238180 w 5399314"/>
              <a:gd name="connsiteY76" fmla="*/ 3109049 h 5468257"/>
              <a:gd name="connsiteX77" fmla="*/ 1234757 w 5399314"/>
              <a:gd name="connsiteY77" fmla="*/ 3125308 h 5468257"/>
              <a:gd name="connsiteX78" fmla="*/ 1234757 w 5399314"/>
              <a:gd name="connsiteY78" fmla="*/ 3130443 h 5468257"/>
              <a:gd name="connsiteX79" fmla="*/ 1287814 w 5399314"/>
              <a:gd name="connsiteY79" fmla="*/ 3133010 h 5468257"/>
              <a:gd name="connsiteX80" fmla="*/ 1329746 w 5399314"/>
              <a:gd name="connsiteY80" fmla="*/ 3131299 h 5468257"/>
              <a:gd name="connsiteX81" fmla="*/ 1392217 w 5399314"/>
              <a:gd name="connsiteY81" fmla="*/ 3129587 h 5468257"/>
              <a:gd name="connsiteX82" fmla="*/ 1452120 w 5399314"/>
              <a:gd name="connsiteY82" fmla="*/ 3131299 h 5468257"/>
              <a:gd name="connsiteX83" fmla="*/ 1611292 w 5399314"/>
              <a:gd name="connsiteY83" fmla="*/ 3135577 h 5468257"/>
              <a:gd name="connsiteX84" fmla="*/ 1670339 w 5399314"/>
              <a:gd name="connsiteY84" fmla="*/ 3134722 h 5468257"/>
              <a:gd name="connsiteX85" fmla="*/ 1672906 w 5399314"/>
              <a:gd name="connsiteY85" fmla="*/ 3121885 h 5468257"/>
              <a:gd name="connsiteX86" fmla="*/ 1663493 w 5399314"/>
              <a:gd name="connsiteY86" fmla="*/ 3108193 h 5468257"/>
              <a:gd name="connsiteX87" fmla="*/ 1547110 w 5399314"/>
              <a:gd name="connsiteY87" fmla="*/ 3097924 h 5468257"/>
              <a:gd name="connsiteX88" fmla="*/ 1499187 w 5399314"/>
              <a:gd name="connsiteY88" fmla="*/ 3088511 h 5468257"/>
              <a:gd name="connsiteX89" fmla="*/ 1491485 w 5399314"/>
              <a:gd name="connsiteY89" fmla="*/ 3062838 h 5468257"/>
              <a:gd name="connsiteX90" fmla="*/ 1539408 w 5399314"/>
              <a:gd name="connsiteY90" fmla="*/ 2914791 h 5468257"/>
              <a:gd name="connsiteX91" fmla="*/ 1614822 w 5399314"/>
              <a:gd name="connsiteY91" fmla="*/ 2679456 h 5468257"/>
              <a:gd name="connsiteX92" fmla="*/ 1629383 w 5399314"/>
              <a:gd name="connsiteY92" fmla="*/ 2642659 h 5468257"/>
              <a:gd name="connsiteX93" fmla="*/ 1693565 w 5399314"/>
              <a:gd name="connsiteY93" fmla="*/ 2638380 h 5468257"/>
              <a:gd name="connsiteX94" fmla="*/ 1747478 w 5399314"/>
              <a:gd name="connsiteY94" fmla="*/ 2639236 h 5468257"/>
              <a:gd name="connsiteX95" fmla="*/ 1930611 w 5399314"/>
              <a:gd name="connsiteY95" fmla="*/ 2637524 h 5468257"/>
              <a:gd name="connsiteX96" fmla="*/ 1992226 w 5399314"/>
              <a:gd name="connsiteY96" fmla="*/ 2643528 h 5468257"/>
              <a:gd name="connsiteX97" fmla="*/ 2083244 w 5399314"/>
              <a:gd name="connsiteY97" fmla="*/ 2897301 h 5468257"/>
              <a:gd name="connsiteX98" fmla="*/ 2110161 w 5399314"/>
              <a:gd name="connsiteY98" fmla="*/ 2978746 h 5468257"/>
              <a:gd name="connsiteX99" fmla="*/ 2132410 w 5399314"/>
              <a:gd name="connsiteY99" fmla="*/ 3058492 h 5468257"/>
              <a:gd name="connsiteX100" fmla="*/ 2127276 w 5399314"/>
              <a:gd name="connsiteY100" fmla="*/ 3081638 h 5468257"/>
              <a:gd name="connsiteX101" fmla="*/ 2074232 w 5399314"/>
              <a:gd name="connsiteY101" fmla="*/ 3091064 h 5468257"/>
              <a:gd name="connsiteX102" fmla="*/ 1984404 w 5399314"/>
              <a:gd name="connsiteY102" fmla="*/ 3097068 h 5468257"/>
              <a:gd name="connsiteX103" fmla="*/ 1965577 w 5399314"/>
              <a:gd name="connsiteY103" fmla="*/ 3103059 h 5468257"/>
              <a:gd name="connsiteX104" fmla="*/ 1961298 w 5399314"/>
              <a:gd name="connsiteY104" fmla="*/ 3126164 h 5468257"/>
              <a:gd name="connsiteX105" fmla="*/ 1978413 w 5399314"/>
              <a:gd name="connsiteY105" fmla="*/ 3131299 h 5468257"/>
              <a:gd name="connsiteX106" fmla="*/ 1997240 w 5399314"/>
              <a:gd name="connsiteY106" fmla="*/ 3131299 h 5468257"/>
              <a:gd name="connsiteX107" fmla="*/ 2015639 w 5399314"/>
              <a:gd name="connsiteY107" fmla="*/ 3132261 h 5468257"/>
              <a:gd name="connsiteX108" fmla="*/ 2036605 w 5399314"/>
              <a:gd name="connsiteY108" fmla="*/ 3133224 h 5468257"/>
              <a:gd name="connsiteX109" fmla="*/ 2140152 w 5399314"/>
              <a:gd name="connsiteY109" fmla="*/ 3131940 h 5468257"/>
              <a:gd name="connsiteX110" fmla="*/ 2225729 w 5399314"/>
              <a:gd name="connsiteY110" fmla="*/ 3133866 h 5468257"/>
              <a:gd name="connsiteX111" fmla="*/ 2379766 w 5399314"/>
              <a:gd name="connsiteY111" fmla="*/ 3136433 h 5468257"/>
              <a:gd name="connsiteX112" fmla="*/ 2418275 w 5399314"/>
              <a:gd name="connsiteY112" fmla="*/ 3135577 h 5468257"/>
              <a:gd name="connsiteX113" fmla="*/ 2420842 w 5399314"/>
              <a:gd name="connsiteY113" fmla="*/ 3122741 h 5468257"/>
              <a:gd name="connsiteX114" fmla="*/ 2417419 w 5399314"/>
              <a:gd name="connsiteY114" fmla="*/ 3108193 h 5468257"/>
              <a:gd name="connsiteX115" fmla="*/ 2362650 w 5399314"/>
              <a:gd name="connsiteY115" fmla="*/ 3089366 h 5468257"/>
              <a:gd name="connsiteX116" fmla="*/ 2323713 w 5399314"/>
              <a:gd name="connsiteY116" fmla="*/ 3079097 h 5468257"/>
              <a:gd name="connsiteX117" fmla="*/ 2291622 w 5399314"/>
              <a:gd name="connsiteY117" fmla="*/ 3068828 h 5468257"/>
              <a:gd name="connsiteX118" fmla="*/ 2259959 w 5399314"/>
              <a:gd name="connsiteY118" fmla="*/ 3019622 h 5468257"/>
              <a:gd name="connsiteX119" fmla="*/ 2188075 w 5399314"/>
              <a:gd name="connsiteY119" fmla="*/ 2819801 h 5468257"/>
              <a:gd name="connsiteX120" fmla="*/ 2118839 w 5399314"/>
              <a:gd name="connsiteY120" fmla="*/ 2628967 h 5468257"/>
              <a:gd name="connsiteX121" fmla="*/ 1988923 w 5399314"/>
              <a:gd name="connsiteY121" fmla="*/ 2277248 h 5468257"/>
              <a:gd name="connsiteX122" fmla="*/ 1938487 w 5399314"/>
              <a:gd name="connsiteY122" fmla="*/ 2144605 h 5468257"/>
              <a:gd name="connsiteX123" fmla="*/ 1873529 w 5399314"/>
              <a:gd name="connsiteY123" fmla="*/ 1988001 h 5468257"/>
              <a:gd name="connsiteX124" fmla="*/ 3408466 w 5399314"/>
              <a:gd name="connsiteY124" fmla="*/ 683989 h 5468257"/>
              <a:gd name="connsiteX125" fmla="*/ 3416168 w 5399314"/>
              <a:gd name="connsiteY125" fmla="*/ 710518 h 5468257"/>
              <a:gd name="connsiteX126" fmla="*/ 3496181 w 5399314"/>
              <a:gd name="connsiteY126" fmla="*/ 722933 h 5468257"/>
              <a:gd name="connsiteX127" fmla="*/ 3598445 w 5399314"/>
              <a:gd name="connsiteY127" fmla="*/ 744775 h 5468257"/>
              <a:gd name="connsiteX128" fmla="*/ 3607858 w 5399314"/>
              <a:gd name="connsiteY128" fmla="*/ 767907 h 5468257"/>
              <a:gd name="connsiteX129" fmla="*/ 3612993 w 5399314"/>
              <a:gd name="connsiteY129" fmla="*/ 881817 h 5468257"/>
              <a:gd name="connsiteX130" fmla="*/ 3612137 w 5399314"/>
              <a:gd name="connsiteY130" fmla="*/ 917786 h 5468257"/>
              <a:gd name="connsiteX131" fmla="*/ 3610425 w 5399314"/>
              <a:gd name="connsiteY131" fmla="*/ 962325 h 5468257"/>
              <a:gd name="connsiteX132" fmla="*/ 3612137 w 5399314"/>
              <a:gd name="connsiteY132" fmla="*/ 997438 h 5468257"/>
              <a:gd name="connsiteX133" fmla="*/ 3612137 w 5399314"/>
              <a:gd name="connsiteY133" fmla="*/ 1076236 h 5468257"/>
              <a:gd name="connsiteX134" fmla="*/ 3612993 w 5399314"/>
              <a:gd name="connsiteY134" fmla="*/ 1143038 h 5468257"/>
              <a:gd name="connsiteX135" fmla="*/ 3611281 w 5399314"/>
              <a:gd name="connsiteY135" fmla="*/ 1203851 h 5468257"/>
              <a:gd name="connsiteX136" fmla="*/ 3614704 w 5399314"/>
              <a:gd name="connsiteY136" fmla="*/ 1307478 h 5468257"/>
              <a:gd name="connsiteX137" fmla="*/ 3614704 w 5399314"/>
              <a:gd name="connsiteY137" fmla="*/ 1401692 h 5468257"/>
              <a:gd name="connsiteX138" fmla="*/ 3615560 w 5399314"/>
              <a:gd name="connsiteY138" fmla="*/ 1491614 h 5468257"/>
              <a:gd name="connsiteX139" fmla="*/ 3596733 w 5399314"/>
              <a:gd name="connsiteY139" fmla="*/ 1711304 h 5468257"/>
              <a:gd name="connsiteX140" fmla="*/ 3446975 w 5399314"/>
              <a:gd name="connsiteY140" fmla="*/ 1742566 h 5468257"/>
              <a:gd name="connsiteX141" fmla="*/ 3408466 w 5399314"/>
              <a:gd name="connsiteY141" fmla="*/ 1751980 h 5468257"/>
              <a:gd name="connsiteX142" fmla="*/ 3410177 w 5399314"/>
              <a:gd name="connsiteY142" fmla="*/ 1777653 h 5468257"/>
              <a:gd name="connsiteX143" fmla="*/ 3426463 w 5399314"/>
              <a:gd name="connsiteY143" fmla="*/ 1777653 h 5468257"/>
              <a:gd name="connsiteX144" fmla="*/ 3627902 w 5399314"/>
              <a:gd name="connsiteY144" fmla="*/ 1778508 h 5468257"/>
              <a:gd name="connsiteX145" fmla="*/ 3746184 w 5399314"/>
              <a:gd name="connsiteY145" fmla="*/ 1776797 h 5468257"/>
              <a:gd name="connsiteX146" fmla="*/ 3822468 w 5399314"/>
              <a:gd name="connsiteY146" fmla="*/ 1779364 h 5468257"/>
              <a:gd name="connsiteX147" fmla="*/ 3937327 w 5399314"/>
              <a:gd name="connsiteY147" fmla="*/ 1776797 h 5468257"/>
              <a:gd name="connsiteX148" fmla="*/ 3937327 w 5399314"/>
              <a:gd name="connsiteY148" fmla="*/ 1769951 h 5468257"/>
              <a:gd name="connsiteX149" fmla="*/ 3934760 w 5399314"/>
              <a:gd name="connsiteY149" fmla="*/ 1751124 h 5468257"/>
              <a:gd name="connsiteX150" fmla="*/ 3874000 w 5399314"/>
              <a:gd name="connsiteY150" fmla="*/ 1737432 h 5468257"/>
              <a:gd name="connsiteX151" fmla="*/ 3812385 w 5399314"/>
              <a:gd name="connsiteY151" fmla="*/ 1727149 h 5468257"/>
              <a:gd name="connsiteX152" fmla="*/ 3774304 w 5399314"/>
              <a:gd name="connsiteY152" fmla="*/ 1708737 h 5468257"/>
              <a:gd name="connsiteX153" fmla="*/ 3758045 w 5399314"/>
              <a:gd name="connsiteY153" fmla="*/ 1670622 h 5468257"/>
              <a:gd name="connsiteX154" fmla="*/ 3753338 w 5399314"/>
              <a:gd name="connsiteY154" fmla="*/ 1548148 h 5468257"/>
              <a:gd name="connsiteX155" fmla="*/ 3755049 w 5399314"/>
              <a:gd name="connsiteY155" fmla="*/ 1451367 h 5468257"/>
              <a:gd name="connsiteX156" fmla="*/ 3755049 w 5399314"/>
              <a:gd name="connsiteY156" fmla="*/ 1300632 h 5468257"/>
              <a:gd name="connsiteX157" fmla="*/ 3751626 w 5399314"/>
              <a:gd name="connsiteY157" fmla="*/ 919497 h 5468257"/>
              <a:gd name="connsiteX158" fmla="*/ 3755905 w 5399314"/>
              <a:gd name="connsiteY158" fmla="*/ 809010 h 5468257"/>
              <a:gd name="connsiteX159" fmla="*/ 3766174 w 5399314"/>
              <a:gd name="connsiteY159" fmla="*/ 751621 h 5468257"/>
              <a:gd name="connsiteX160" fmla="*/ 3782434 w 5399314"/>
              <a:gd name="connsiteY160" fmla="*/ 737060 h 5468257"/>
              <a:gd name="connsiteX161" fmla="*/ 3881702 w 5399314"/>
              <a:gd name="connsiteY161" fmla="*/ 719075 h 5468257"/>
              <a:gd name="connsiteX162" fmla="*/ 3939038 w 5399314"/>
              <a:gd name="connsiteY162" fmla="*/ 709662 h 5468257"/>
              <a:gd name="connsiteX163" fmla="*/ 3940750 w 5399314"/>
              <a:gd name="connsiteY163" fmla="*/ 683989 h 5468257"/>
              <a:gd name="connsiteX164" fmla="*/ 3707608 w 5399314"/>
              <a:gd name="connsiteY164" fmla="*/ 689123 h 5468257"/>
              <a:gd name="connsiteX165" fmla="*/ 3480470 w 5399314"/>
              <a:gd name="connsiteY165" fmla="*/ 683989 h 5468257"/>
              <a:gd name="connsiteX166" fmla="*/ 1284391 w 5399314"/>
              <a:gd name="connsiteY166" fmla="*/ 683989 h 5468257"/>
              <a:gd name="connsiteX167" fmla="*/ 1292093 w 5399314"/>
              <a:gd name="connsiteY167" fmla="*/ 710518 h 5468257"/>
              <a:gd name="connsiteX168" fmla="*/ 1372106 w 5399314"/>
              <a:gd name="connsiteY168" fmla="*/ 722933 h 5468257"/>
              <a:gd name="connsiteX169" fmla="*/ 1474370 w 5399314"/>
              <a:gd name="connsiteY169" fmla="*/ 744775 h 5468257"/>
              <a:gd name="connsiteX170" fmla="*/ 1483783 w 5399314"/>
              <a:gd name="connsiteY170" fmla="*/ 767907 h 5468257"/>
              <a:gd name="connsiteX171" fmla="*/ 1488918 w 5399314"/>
              <a:gd name="connsiteY171" fmla="*/ 881817 h 5468257"/>
              <a:gd name="connsiteX172" fmla="*/ 1488062 w 5399314"/>
              <a:gd name="connsiteY172" fmla="*/ 917786 h 5468257"/>
              <a:gd name="connsiteX173" fmla="*/ 1486350 w 5399314"/>
              <a:gd name="connsiteY173" fmla="*/ 962325 h 5468257"/>
              <a:gd name="connsiteX174" fmla="*/ 1488062 w 5399314"/>
              <a:gd name="connsiteY174" fmla="*/ 997438 h 5468257"/>
              <a:gd name="connsiteX175" fmla="*/ 1488062 w 5399314"/>
              <a:gd name="connsiteY175" fmla="*/ 1076236 h 5468257"/>
              <a:gd name="connsiteX176" fmla="*/ 1488918 w 5399314"/>
              <a:gd name="connsiteY176" fmla="*/ 1143038 h 5468257"/>
              <a:gd name="connsiteX177" fmla="*/ 1487206 w 5399314"/>
              <a:gd name="connsiteY177" fmla="*/ 1203851 h 5468257"/>
              <a:gd name="connsiteX178" fmla="*/ 1490629 w 5399314"/>
              <a:gd name="connsiteY178" fmla="*/ 1307478 h 5468257"/>
              <a:gd name="connsiteX179" fmla="*/ 1490629 w 5399314"/>
              <a:gd name="connsiteY179" fmla="*/ 1401692 h 5468257"/>
              <a:gd name="connsiteX180" fmla="*/ 1491485 w 5399314"/>
              <a:gd name="connsiteY180" fmla="*/ 1491614 h 5468257"/>
              <a:gd name="connsiteX181" fmla="*/ 1472658 w 5399314"/>
              <a:gd name="connsiteY181" fmla="*/ 1711304 h 5468257"/>
              <a:gd name="connsiteX182" fmla="*/ 1322900 w 5399314"/>
              <a:gd name="connsiteY182" fmla="*/ 1742566 h 5468257"/>
              <a:gd name="connsiteX183" fmla="*/ 1284391 w 5399314"/>
              <a:gd name="connsiteY183" fmla="*/ 1751980 h 5468257"/>
              <a:gd name="connsiteX184" fmla="*/ 1286103 w 5399314"/>
              <a:gd name="connsiteY184" fmla="*/ 1777653 h 5468257"/>
              <a:gd name="connsiteX185" fmla="*/ 1302389 w 5399314"/>
              <a:gd name="connsiteY185" fmla="*/ 1777653 h 5468257"/>
              <a:gd name="connsiteX186" fmla="*/ 1503827 w 5399314"/>
              <a:gd name="connsiteY186" fmla="*/ 1778508 h 5468257"/>
              <a:gd name="connsiteX187" fmla="*/ 1622109 w 5399314"/>
              <a:gd name="connsiteY187" fmla="*/ 1776797 h 5468257"/>
              <a:gd name="connsiteX188" fmla="*/ 1698392 w 5399314"/>
              <a:gd name="connsiteY188" fmla="*/ 1779364 h 5468257"/>
              <a:gd name="connsiteX189" fmla="*/ 1813251 w 5399314"/>
              <a:gd name="connsiteY189" fmla="*/ 1776797 h 5468257"/>
              <a:gd name="connsiteX190" fmla="*/ 1813251 w 5399314"/>
              <a:gd name="connsiteY190" fmla="*/ 1769951 h 5468257"/>
              <a:gd name="connsiteX191" fmla="*/ 1810684 w 5399314"/>
              <a:gd name="connsiteY191" fmla="*/ 1751124 h 5468257"/>
              <a:gd name="connsiteX192" fmla="*/ 1749925 w 5399314"/>
              <a:gd name="connsiteY192" fmla="*/ 1737432 h 5468257"/>
              <a:gd name="connsiteX193" fmla="*/ 1688310 w 5399314"/>
              <a:gd name="connsiteY193" fmla="*/ 1727149 h 5468257"/>
              <a:gd name="connsiteX194" fmla="*/ 1650229 w 5399314"/>
              <a:gd name="connsiteY194" fmla="*/ 1708737 h 5468257"/>
              <a:gd name="connsiteX195" fmla="*/ 1633969 w 5399314"/>
              <a:gd name="connsiteY195" fmla="*/ 1670622 h 5468257"/>
              <a:gd name="connsiteX196" fmla="*/ 1629263 w 5399314"/>
              <a:gd name="connsiteY196" fmla="*/ 1548148 h 5468257"/>
              <a:gd name="connsiteX197" fmla="*/ 1630974 w 5399314"/>
              <a:gd name="connsiteY197" fmla="*/ 1451367 h 5468257"/>
              <a:gd name="connsiteX198" fmla="*/ 1630974 w 5399314"/>
              <a:gd name="connsiteY198" fmla="*/ 1300632 h 5468257"/>
              <a:gd name="connsiteX199" fmla="*/ 1627551 w 5399314"/>
              <a:gd name="connsiteY199" fmla="*/ 919497 h 5468257"/>
              <a:gd name="connsiteX200" fmla="*/ 1631830 w 5399314"/>
              <a:gd name="connsiteY200" fmla="*/ 809010 h 5468257"/>
              <a:gd name="connsiteX201" fmla="*/ 1642099 w 5399314"/>
              <a:gd name="connsiteY201" fmla="*/ 751621 h 5468257"/>
              <a:gd name="connsiteX202" fmla="*/ 1658358 w 5399314"/>
              <a:gd name="connsiteY202" fmla="*/ 737060 h 5468257"/>
              <a:gd name="connsiteX203" fmla="*/ 1757627 w 5399314"/>
              <a:gd name="connsiteY203" fmla="*/ 719075 h 5468257"/>
              <a:gd name="connsiteX204" fmla="*/ 1814963 w 5399314"/>
              <a:gd name="connsiteY204" fmla="*/ 709662 h 5468257"/>
              <a:gd name="connsiteX205" fmla="*/ 1816674 w 5399314"/>
              <a:gd name="connsiteY205" fmla="*/ 683989 h 5468257"/>
              <a:gd name="connsiteX206" fmla="*/ 1583533 w 5399314"/>
              <a:gd name="connsiteY206" fmla="*/ 689123 h 5468257"/>
              <a:gd name="connsiteX207" fmla="*/ 1356395 w 5399314"/>
              <a:gd name="connsiteY207" fmla="*/ 683989 h 5468257"/>
              <a:gd name="connsiteX208" fmla="*/ 2901371 w 5399314"/>
              <a:gd name="connsiteY208" fmla="*/ 678854 h 5468257"/>
              <a:gd name="connsiteX209" fmla="*/ 2856016 w 5399314"/>
              <a:gd name="connsiteY209" fmla="*/ 685700 h 5468257"/>
              <a:gd name="connsiteX210" fmla="*/ 2848314 w 5399314"/>
              <a:gd name="connsiteY210" fmla="*/ 711373 h 5468257"/>
              <a:gd name="connsiteX211" fmla="*/ 2862006 w 5399314"/>
              <a:gd name="connsiteY211" fmla="*/ 725921 h 5468257"/>
              <a:gd name="connsiteX212" fmla="*/ 2907361 w 5399314"/>
              <a:gd name="connsiteY212" fmla="*/ 730200 h 5468257"/>
              <a:gd name="connsiteX213" fmla="*/ 2955284 w 5399314"/>
              <a:gd name="connsiteY213" fmla="*/ 735335 h 5468257"/>
              <a:gd name="connsiteX214" fmla="*/ 3028024 w 5399314"/>
              <a:gd name="connsiteY214" fmla="*/ 758440 h 5468257"/>
              <a:gd name="connsiteX215" fmla="*/ 3039149 w 5399314"/>
              <a:gd name="connsiteY215" fmla="*/ 867978 h 5468257"/>
              <a:gd name="connsiteX216" fmla="*/ 3045139 w 5399314"/>
              <a:gd name="connsiteY216" fmla="*/ 989068 h 5468257"/>
              <a:gd name="connsiteX217" fmla="*/ 3051985 w 5399314"/>
              <a:gd name="connsiteY217" fmla="*/ 1082774 h 5468257"/>
              <a:gd name="connsiteX218" fmla="*/ 3057975 w 5399314"/>
              <a:gd name="connsiteY218" fmla="*/ 1299282 h 5468257"/>
              <a:gd name="connsiteX219" fmla="*/ 3057975 w 5399314"/>
              <a:gd name="connsiteY219" fmla="*/ 1336080 h 5468257"/>
              <a:gd name="connsiteX220" fmla="*/ 3059687 w 5399314"/>
              <a:gd name="connsiteY220" fmla="*/ 1416521 h 5468257"/>
              <a:gd name="connsiteX221" fmla="*/ 3056264 w 5399314"/>
              <a:gd name="connsiteY221" fmla="*/ 1467867 h 5468257"/>
              <a:gd name="connsiteX222" fmla="*/ 3061398 w 5399314"/>
              <a:gd name="connsiteY222" fmla="*/ 1593664 h 5468257"/>
              <a:gd name="connsiteX223" fmla="*/ 3060543 w 5399314"/>
              <a:gd name="connsiteY223" fmla="*/ 1607356 h 5468257"/>
              <a:gd name="connsiteX224" fmla="*/ 2983524 w 5399314"/>
              <a:gd name="connsiteY224" fmla="*/ 1524347 h 5468257"/>
              <a:gd name="connsiteX225" fmla="*/ 2778997 w 5399314"/>
              <a:gd name="connsiteY225" fmla="*/ 1297570 h 5468257"/>
              <a:gd name="connsiteX226" fmla="*/ 2603994 w 5399314"/>
              <a:gd name="connsiteY226" fmla="*/ 1108447 h 5468257"/>
              <a:gd name="connsiteX227" fmla="*/ 2504298 w 5399314"/>
              <a:gd name="connsiteY227" fmla="*/ 998909 h 5468257"/>
              <a:gd name="connsiteX228" fmla="*/ 2478625 w 5399314"/>
              <a:gd name="connsiteY228" fmla="*/ 968102 h 5468257"/>
              <a:gd name="connsiteX229" fmla="*/ 2298059 w 5399314"/>
              <a:gd name="connsiteY229" fmla="*/ 768709 h 5468257"/>
              <a:gd name="connsiteX230" fmla="*/ 2282655 w 5399314"/>
              <a:gd name="connsiteY230" fmla="*/ 751594 h 5468257"/>
              <a:gd name="connsiteX231" fmla="*/ 2215906 w 5399314"/>
              <a:gd name="connsiteY231" fmla="*/ 683133 h 5468257"/>
              <a:gd name="connsiteX232" fmla="*/ 2192800 w 5399314"/>
              <a:gd name="connsiteY232" fmla="*/ 682277 h 5468257"/>
              <a:gd name="connsiteX233" fmla="*/ 2159426 w 5399314"/>
              <a:gd name="connsiteY233" fmla="*/ 684845 h 5468257"/>
              <a:gd name="connsiteX234" fmla="*/ 1965168 w 5399314"/>
              <a:gd name="connsiteY234" fmla="*/ 691691 h 5468257"/>
              <a:gd name="connsiteX235" fmla="*/ 1966023 w 5399314"/>
              <a:gd name="connsiteY235" fmla="*/ 732767 h 5468257"/>
              <a:gd name="connsiteX236" fmla="*/ 2034057 w 5399314"/>
              <a:gd name="connsiteY236" fmla="*/ 743036 h 5468257"/>
              <a:gd name="connsiteX237" fmla="*/ 2119205 w 5399314"/>
              <a:gd name="connsiteY237" fmla="*/ 772132 h 5468257"/>
              <a:gd name="connsiteX238" fmla="*/ 2140599 w 5399314"/>
              <a:gd name="connsiteY238" fmla="*/ 799517 h 5468257"/>
              <a:gd name="connsiteX239" fmla="*/ 2151724 w 5399314"/>
              <a:gd name="connsiteY239" fmla="*/ 991207 h 5468257"/>
              <a:gd name="connsiteX240" fmla="*/ 2153435 w 5399314"/>
              <a:gd name="connsiteY240" fmla="*/ 1234244 h 5468257"/>
              <a:gd name="connsiteX241" fmla="*/ 2153435 w 5399314"/>
              <a:gd name="connsiteY241" fmla="*/ 1350627 h 5468257"/>
              <a:gd name="connsiteX242" fmla="*/ 2156003 w 5399314"/>
              <a:gd name="connsiteY242" fmla="*/ 1544886 h 5468257"/>
              <a:gd name="connsiteX243" fmla="*/ 2146589 w 5399314"/>
              <a:gd name="connsiteY243" fmla="*/ 1717749 h 5468257"/>
              <a:gd name="connsiteX244" fmla="*/ 2120061 w 5399314"/>
              <a:gd name="connsiteY244" fmla="*/ 1735720 h 5468257"/>
              <a:gd name="connsiteX245" fmla="*/ 2041331 w 5399314"/>
              <a:gd name="connsiteY245" fmla="*/ 1752836 h 5468257"/>
              <a:gd name="connsiteX246" fmla="*/ 2001110 w 5399314"/>
              <a:gd name="connsiteY246" fmla="*/ 1758826 h 5468257"/>
              <a:gd name="connsiteX247" fmla="*/ 1978860 w 5399314"/>
              <a:gd name="connsiteY247" fmla="*/ 1769095 h 5468257"/>
              <a:gd name="connsiteX248" fmla="*/ 1979716 w 5399314"/>
              <a:gd name="connsiteY248" fmla="*/ 1794768 h 5468257"/>
              <a:gd name="connsiteX249" fmla="*/ 2001965 w 5399314"/>
              <a:gd name="connsiteY249" fmla="*/ 1796479 h 5468257"/>
              <a:gd name="connsiteX250" fmla="*/ 2013946 w 5399314"/>
              <a:gd name="connsiteY250" fmla="*/ 1795624 h 5468257"/>
              <a:gd name="connsiteX251" fmla="*/ 2164560 w 5399314"/>
              <a:gd name="connsiteY251" fmla="*/ 1791345 h 5468257"/>
              <a:gd name="connsiteX252" fmla="*/ 2370799 w 5399314"/>
              <a:gd name="connsiteY252" fmla="*/ 1798191 h 5468257"/>
              <a:gd name="connsiteX253" fmla="*/ 2393904 w 5399314"/>
              <a:gd name="connsiteY253" fmla="*/ 1799902 h 5468257"/>
              <a:gd name="connsiteX254" fmla="*/ 2416154 w 5399314"/>
              <a:gd name="connsiteY254" fmla="*/ 1795624 h 5468257"/>
              <a:gd name="connsiteX255" fmla="*/ 2417010 w 5399314"/>
              <a:gd name="connsiteY255" fmla="*/ 1763105 h 5468257"/>
              <a:gd name="connsiteX256" fmla="*/ 2406741 w 5399314"/>
              <a:gd name="connsiteY256" fmla="*/ 1755403 h 5468257"/>
              <a:gd name="connsiteX257" fmla="*/ 2246713 w 5399314"/>
              <a:gd name="connsiteY257" fmla="*/ 1732297 h 5468257"/>
              <a:gd name="connsiteX258" fmla="*/ 2216762 w 5399314"/>
              <a:gd name="connsiteY258" fmla="*/ 1725451 h 5468257"/>
              <a:gd name="connsiteX259" fmla="*/ 2212483 w 5399314"/>
              <a:gd name="connsiteY259" fmla="*/ 1656135 h 5468257"/>
              <a:gd name="connsiteX260" fmla="*/ 2206493 w 5399314"/>
              <a:gd name="connsiteY260" fmla="*/ 1372877 h 5468257"/>
              <a:gd name="connsiteX261" fmla="*/ 2197935 w 5399314"/>
              <a:gd name="connsiteY261" fmla="*/ 912477 h 5468257"/>
              <a:gd name="connsiteX262" fmla="*/ 2200502 w 5399314"/>
              <a:gd name="connsiteY262" fmla="*/ 883381 h 5468257"/>
              <a:gd name="connsiteX263" fmla="*/ 2235602 w 5399314"/>
              <a:gd name="connsiteY263" fmla="*/ 912477 h 5468257"/>
              <a:gd name="connsiteX264" fmla="*/ 2297243 w 5399314"/>
              <a:gd name="connsiteY264" fmla="*/ 982650 h 5468257"/>
              <a:gd name="connsiteX265" fmla="*/ 2415379 w 5399314"/>
              <a:gd name="connsiteY265" fmla="*/ 1116149 h 5468257"/>
              <a:gd name="connsiteX266" fmla="*/ 2657653 w 5399314"/>
              <a:gd name="connsiteY266" fmla="*/ 1381435 h 5468257"/>
              <a:gd name="connsiteX267" fmla="*/ 2676486 w 5399314"/>
              <a:gd name="connsiteY267" fmla="*/ 1400262 h 5468257"/>
              <a:gd name="connsiteX268" fmla="*/ 2732131 w 5399314"/>
              <a:gd name="connsiteY268" fmla="*/ 1460165 h 5468257"/>
              <a:gd name="connsiteX269" fmla="*/ 2805753 w 5399314"/>
              <a:gd name="connsiteY269" fmla="*/ 1544886 h 5468257"/>
              <a:gd name="connsiteX270" fmla="*/ 2861391 w 5399314"/>
              <a:gd name="connsiteY270" fmla="*/ 1603933 h 5468257"/>
              <a:gd name="connsiteX271" fmla="*/ 3067710 w 5399314"/>
              <a:gd name="connsiteY271" fmla="*/ 1819585 h 5468257"/>
              <a:gd name="connsiteX272" fmla="*/ 3107610 w 5399314"/>
              <a:gd name="connsiteY272" fmla="*/ 1816162 h 5468257"/>
              <a:gd name="connsiteX273" fmla="*/ 3111033 w 5399314"/>
              <a:gd name="connsiteY273" fmla="*/ 1693788 h 5468257"/>
              <a:gd name="connsiteX274" fmla="*/ 3105898 w 5399314"/>
              <a:gd name="connsiteY274" fmla="*/ 1387425 h 5468257"/>
              <a:gd name="connsiteX275" fmla="*/ 3100764 w 5399314"/>
              <a:gd name="connsiteY275" fmla="*/ 1215417 h 5468257"/>
              <a:gd name="connsiteX276" fmla="*/ 3101619 w 5399314"/>
              <a:gd name="connsiteY276" fmla="*/ 1179475 h 5468257"/>
              <a:gd name="connsiteX277" fmla="*/ 3094773 w 5399314"/>
              <a:gd name="connsiteY277" fmla="*/ 1055390 h 5468257"/>
              <a:gd name="connsiteX278" fmla="*/ 3085360 w 5399314"/>
              <a:gd name="connsiteY278" fmla="*/ 784969 h 5468257"/>
              <a:gd name="connsiteX279" fmla="*/ 3105898 w 5399314"/>
              <a:gd name="connsiteY279" fmla="*/ 739613 h 5468257"/>
              <a:gd name="connsiteX280" fmla="*/ 3142696 w 5399314"/>
              <a:gd name="connsiteY280" fmla="*/ 723354 h 5468257"/>
              <a:gd name="connsiteX281" fmla="*/ 3187195 w 5399314"/>
              <a:gd name="connsiteY281" fmla="*/ 716080 h 5468257"/>
              <a:gd name="connsiteX282" fmla="*/ 3224849 w 5399314"/>
              <a:gd name="connsiteY282" fmla="*/ 708806 h 5468257"/>
              <a:gd name="connsiteX283" fmla="*/ 3226561 w 5399314"/>
              <a:gd name="connsiteY283" fmla="*/ 682277 h 5468257"/>
              <a:gd name="connsiteX284" fmla="*/ 3212013 w 5399314"/>
              <a:gd name="connsiteY284" fmla="*/ 682277 h 5468257"/>
              <a:gd name="connsiteX285" fmla="*/ 3146975 w 5399314"/>
              <a:gd name="connsiteY285" fmla="*/ 685700 h 5468257"/>
              <a:gd name="connsiteX286" fmla="*/ 3024601 w 5399314"/>
              <a:gd name="connsiteY286" fmla="*/ 690835 h 5468257"/>
              <a:gd name="connsiteX287" fmla="*/ 2960846 w 5399314"/>
              <a:gd name="connsiteY287" fmla="*/ 684845 h 5468257"/>
              <a:gd name="connsiteX288" fmla="*/ 2901371 w 5399314"/>
              <a:gd name="connsiteY288" fmla="*/ 678854 h 5468257"/>
              <a:gd name="connsiteX289" fmla="*/ 0 w 5399314"/>
              <a:gd name="connsiteY289" fmla="*/ 0 h 5468257"/>
              <a:gd name="connsiteX290" fmla="*/ 5399314 w 5399314"/>
              <a:gd name="connsiteY290" fmla="*/ 0 h 5468257"/>
              <a:gd name="connsiteX291" fmla="*/ 5399314 w 5399314"/>
              <a:gd name="connsiteY291" fmla="*/ 5468257 h 5468257"/>
              <a:gd name="connsiteX292" fmla="*/ 0 w 5399314"/>
              <a:gd name="connsiteY292" fmla="*/ 5468257 h 5468257"/>
              <a:gd name="connsiteX293" fmla="*/ 0 w 5399314"/>
              <a:gd name="connsiteY293" fmla="*/ 3135141 h 5468257"/>
              <a:gd name="connsiteX294" fmla="*/ 181408 w 5399314"/>
              <a:gd name="connsiteY294" fmla="*/ 3141568 h 5468257"/>
              <a:gd name="connsiteX295" fmla="*/ 185673 w 5399314"/>
              <a:gd name="connsiteY295" fmla="*/ 3126645 h 5468257"/>
              <a:gd name="connsiteX296" fmla="*/ 179683 w 5399314"/>
              <a:gd name="connsiteY296" fmla="*/ 3107337 h 5468257"/>
              <a:gd name="connsiteX297" fmla="*/ 114645 w 5399314"/>
              <a:gd name="connsiteY297" fmla="*/ 3102216 h 5468257"/>
              <a:gd name="connsiteX298" fmla="*/ 4252 w 5399314"/>
              <a:gd name="connsiteY298" fmla="*/ 3086445 h 5468257"/>
              <a:gd name="connsiteX299" fmla="*/ 0 w 5399314"/>
              <a:gd name="connsiteY299" fmla="*/ 3081967 h 5468257"/>
              <a:gd name="connsiteX300" fmla="*/ 0 w 5399314"/>
              <a:gd name="connsiteY300" fmla="*/ 2181839 h 5468257"/>
              <a:gd name="connsiteX301" fmla="*/ 26754 w 5399314"/>
              <a:gd name="connsiteY301" fmla="*/ 2232107 h 5468257"/>
              <a:gd name="connsiteX302" fmla="*/ 182818 w 5399314"/>
              <a:gd name="connsiteY302" fmla="*/ 2563928 h 5468257"/>
              <a:gd name="connsiteX303" fmla="*/ 413707 w 5399314"/>
              <a:gd name="connsiteY303" fmla="*/ 3143279 h 5468257"/>
              <a:gd name="connsiteX304" fmla="*/ 433670 w 5399314"/>
              <a:gd name="connsiteY304" fmla="*/ 3144135 h 5468257"/>
              <a:gd name="connsiteX305" fmla="*/ 453272 w 5399314"/>
              <a:gd name="connsiteY305" fmla="*/ 3090222 h 5468257"/>
              <a:gd name="connsiteX306" fmla="*/ 518885 w 5399314"/>
              <a:gd name="connsiteY306" fmla="*/ 2919070 h 5468257"/>
              <a:gd name="connsiteX307" fmla="*/ 577692 w 5399314"/>
              <a:gd name="connsiteY307" fmla="*/ 2778725 h 5468257"/>
              <a:gd name="connsiteX308" fmla="*/ 622860 w 5399314"/>
              <a:gd name="connsiteY308" fmla="*/ 2663197 h 5468257"/>
              <a:gd name="connsiteX309" fmla="*/ 748978 w 5399314"/>
              <a:gd name="connsiteY309" fmla="*/ 2363680 h 5468257"/>
              <a:gd name="connsiteX310" fmla="*/ 750690 w 5399314"/>
              <a:gd name="connsiteY310" fmla="*/ 2358545 h 5468257"/>
              <a:gd name="connsiteX311" fmla="*/ 763473 w 5399314"/>
              <a:gd name="connsiteY311" fmla="*/ 2326027 h 5468257"/>
              <a:gd name="connsiteX312" fmla="*/ 820568 w 5399314"/>
              <a:gd name="connsiteY312" fmla="*/ 2195951 h 5468257"/>
              <a:gd name="connsiteX313" fmla="*/ 827414 w 5399314"/>
              <a:gd name="connsiteY313" fmla="*/ 2404957 h 5468257"/>
              <a:gd name="connsiteX314" fmla="*/ 824419 w 5399314"/>
              <a:gd name="connsiteY314" fmla="*/ 2655923 h 5468257"/>
              <a:gd name="connsiteX315" fmla="*/ 821424 w 5399314"/>
              <a:gd name="connsiteY315" fmla="*/ 2761275 h 5468257"/>
              <a:gd name="connsiteX316" fmla="*/ 823991 w 5399314"/>
              <a:gd name="connsiteY316" fmla="*/ 2934300 h 5468257"/>
              <a:gd name="connsiteX317" fmla="*/ 816289 w 5399314"/>
              <a:gd name="connsiteY317" fmla="*/ 3067076 h 5468257"/>
              <a:gd name="connsiteX318" fmla="*/ 737559 w 5399314"/>
              <a:gd name="connsiteY318" fmla="*/ 3097911 h 5468257"/>
              <a:gd name="connsiteX319" fmla="*/ 660540 w 5399314"/>
              <a:gd name="connsiteY319" fmla="*/ 3114183 h 5468257"/>
              <a:gd name="connsiteX320" fmla="*/ 657973 w 5399314"/>
              <a:gd name="connsiteY320" fmla="*/ 3130443 h 5468257"/>
              <a:gd name="connsiteX321" fmla="*/ 657973 w 5399314"/>
              <a:gd name="connsiteY321" fmla="*/ 3141568 h 5468257"/>
              <a:gd name="connsiteX322" fmla="*/ 670836 w 5399314"/>
              <a:gd name="connsiteY322" fmla="*/ 3144991 h 5468257"/>
              <a:gd name="connsiteX323" fmla="*/ 715403 w 5399314"/>
              <a:gd name="connsiteY323" fmla="*/ 3142063 h 5468257"/>
              <a:gd name="connsiteX324" fmla="*/ 948571 w 5399314"/>
              <a:gd name="connsiteY324" fmla="*/ 3138145 h 5468257"/>
              <a:gd name="connsiteX325" fmla="*/ 1012011 w 5399314"/>
              <a:gd name="connsiteY325" fmla="*/ 3141140 h 5468257"/>
              <a:gd name="connsiteX326" fmla="*/ 1121743 w 5399314"/>
              <a:gd name="connsiteY326" fmla="*/ 3144135 h 5468257"/>
              <a:gd name="connsiteX327" fmla="*/ 1161161 w 5399314"/>
              <a:gd name="connsiteY327" fmla="*/ 3144135 h 5468257"/>
              <a:gd name="connsiteX328" fmla="*/ 1162017 w 5399314"/>
              <a:gd name="connsiteY328" fmla="*/ 3127020 h 5468257"/>
              <a:gd name="connsiteX329" fmla="*/ 1156026 w 5399314"/>
              <a:gd name="connsiteY329" fmla="*/ 3115895 h 5468257"/>
              <a:gd name="connsiteX330" fmla="*/ 1005412 w 5399314"/>
              <a:gd name="connsiteY330" fmla="*/ 3084232 h 5468257"/>
              <a:gd name="connsiteX331" fmla="*/ 971182 w 5399314"/>
              <a:gd name="connsiteY331" fmla="*/ 3062410 h 5468257"/>
              <a:gd name="connsiteX332" fmla="*/ 965192 w 5399314"/>
              <a:gd name="connsiteY332" fmla="*/ 2987531 h 5468257"/>
              <a:gd name="connsiteX333" fmla="*/ 964336 w 5399314"/>
              <a:gd name="connsiteY333" fmla="*/ 2879705 h 5468257"/>
              <a:gd name="connsiteX334" fmla="*/ 965192 w 5399314"/>
              <a:gd name="connsiteY334" fmla="*/ 2711975 h 5468257"/>
              <a:gd name="connsiteX335" fmla="*/ 958346 w 5399314"/>
              <a:gd name="connsiteY335" fmla="*/ 2280671 h 5468257"/>
              <a:gd name="connsiteX336" fmla="*/ 959201 w 5399314"/>
              <a:gd name="connsiteY336" fmla="*/ 2239595 h 5468257"/>
              <a:gd name="connsiteX337" fmla="*/ 958346 w 5399314"/>
              <a:gd name="connsiteY337" fmla="*/ 2200230 h 5468257"/>
              <a:gd name="connsiteX338" fmla="*/ 968187 w 5399314"/>
              <a:gd name="connsiteY338" fmla="*/ 2121499 h 5468257"/>
              <a:gd name="connsiteX339" fmla="*/ 994288 w 5399314"/>
              <a:gd name="connsiteY339" fmla="*/ 2101817 h 5468257"/>
              <a:gd name="connsiteX340" fmla="*/ 1090989 w 5399314"/>
              <a:gd name="connsiteY340" fmla="*/ 2089836 h 5468257"/>
              <a:gd name="connsiteX341" fmla="*/ 1156882 w 5399314"/>
              <a:gd name="connsiteY341" fmla="*/ 2073577 h 5468257"/>
              <a:gd name="connsiteX342" fmla="*/ 1159450 w 5399314"/>
              <a:gd name="connsiteY342" fmla="*/ 2057317 h 5468257"/>
              <a:gd name="connsiteX343" fmla="*/ 1157738 w 5399314"/>
              <a:gd name="connsiteY343" fmla="*/ 2043625 h 5468257"/>
              <a:gd name="connsiteX344" fmla="*/ 1047906 w 5399314"/>
              <a:gd name="connsiteY344" fmla="*/ 2045337 h 5468257"/>
              <a:gd name="connsiteX345" fmla="*/ 891743 w 5399314"/>
              <a:gd name="connsiteY345" fmla="*/ 2042769 h 5468257"/>
              <a:gd name="connsiteX346" fmla="*/ 856577 w 5399314"/>
              <a:gd name="connsiteY346" fmla="*/ 2040202 h 5468257"/>
              <a:gd name="connsiteX347" fmla="*/ 828257 w 5399314"/>
              <a:gd name="connsiteY347" fmla="*/ 2047048 h 5468257"/>
              <a:gd name="connsiteX348" fmla="*/ 771134 w 5399314"/>
              <a:gd name="connsiteY348" fmla="*/ 2203653 h 5468257"/>
              <a:gd name="connsiteX349" fmla="*/ 739578 w 5399314"/>
              <a:gd name="connsiteY349" fmla="*/ 2285806 h 5468257"/>
              <a:gd name="connsiteX350" fmla="*/ 684161 w 5399314"/>
              <a:gd name="connsiteY350" fmla="*/ 2422728 h 5468257"/>
              <a:gd name="connsiteX351" fmla="*/ 669673 w 5399314"/>
              <a:gd name="connsiteY351" fmla="*/ 2455247 h 5468257"/>
              <a:gd name="connsiteX352" fmla="*/ 659431 w 5399314"/>
              <a:gd name="connsiteY352" fmla="*/ 2480064 h 5468257"/>
              <a:gd name="connsiteX353" fmla="*/ 475268 w 5399314"/>
              <a:gd name="connsiteY353" fmla="*/ 2898531 h 5468257"/>
              <a:gd name="connsiteX354" fmla="*/ 374288 w 5399314"/>
              <a:gd name="connsiteY354" fmla="*/ 2673667 h 5468257"/>
              <a:gd name="connsiteX355" fmla="*/ 132068 w 5399314"/>
              <a:gd name="connsiteY355" fmla="*/ 2137973 h 5468257"/>
              <a:gd name="connsiteX356" fmla="*/ 96246 w 5399314"/>
              <a:gd name="connsiteY356" fmla="*/ 2057545 h 5468257"/>
              <a:gd name="connsiteX357" fmla="*/ 83048 w 5399314"/>
              <a:gd name="connsiteY357" fmla="*/ 2041058 h 5468257"/>
              <a:gd name="connsiteX358" fmla="*/ 51452 w 5399314"/>
              <a:gd name="connsiteY358" fmla="*/ 2035923 h 5468257"/>
              <a:gd name="connsiteX359" fmla="*/ 5335 w 5399314"/>
              <a:gd name="connsiteY359" fmla="*/ 2038852 h 5468257"/>
              <a:gd name="connsiteX360" fmla="*/ 0 w 5399314"/>
              <a:gd name="connsiteY360" fmla="*/ 2039169 h 5468257"/>
              <a:gd name="connsiteX361" fmla="*/ 0 w 5399314"/>
              <a:gd name="connsiteY361" fmla="*/ 1778072 h 5468257"/>
              <a:gd name="connsiteX362" fmla="*/ 181408 w 5399314"/>
              <a:gd name="connsiteY362" fmla="*/ 1784499 h 5468257"/>
              <a:gd name="connsiteX363" fmla="*/ 185673 w 5399314"/>
              <a:gd name="connsiteY363" fmla="*/ 1769576 h 5468257"/>
              <a:gd name="connsiteX364" fmla="*/ 179683 w 5399314"/>
              <a:gd name="connsiteY364" fmla="*/ 1750268 h 5468257"/>
              <a:gd name="connsiteX365" fmla="*/ 114645 w 5399314"/>
              <a:gd name="connsiteY365" fmla="*/ 1745147 h 5468257"/>
              <a:gd name="connsiteX366" fmla="*/ 4252 w 5399314"/>
              <a:gd name="connsiteY366" fmla="*/ 1729376 h 5468257"/>
              <a:gd name="connsiteX367" fmla="*/ 0 w 5399314"/>
              <a:gd name="connsiteY367" fmla="*/ 1724898 h 5468257"/>
              <a:gd name="connsiteX368" fmla="*/ 0 w 5399314"/>
              <a:gd name="connsiteY368" fmla="*/ 824770 h 5468257"/>
              <a:gd name="connsiteX369" fmla="*/ 26755 w 5399314"/>
              <a:gd name="connsiteY369" fmla="*/ 875038 h 5468257"/>
              <a:gd name="connsiteX370" fmla="*/ 182818 w 5399314"/>
              <a:gd name="connsiteY370" fmla="*/ 1206860 h 5468257"/>
              <a:gd name="connsiteX371" fmla="*/ 413707 w 5399314"/>
              <a:gd name="connsiteY371" fmla="*/ 1786210 h 5468257"/>
              <a:gd name="connsiteX372" fmla="*/ 433670 w 5399314"/>
              <a:gd name="connsiteY372" fmla="*/ 1787066 h 5468257"/>
              <a:gd name="connsiteX373" fmla="*/ 453272 w 5399314"/>
              <a:gd name="connsiteY373" fmla="*/ 1733153 h 5468257"/>
              <a:gd name="connsiteX374" fmla="*/ 518885 w 5399314"/>
              <a:gd name="connsiteY374" fmla="*/ 1562001 h 5468257"/>
              <a:gd name="connsiteX375" fmla="*/ 577692 w 5399314"/>
              <a:gd name="connsiteY375" fmla="*/ 1421656 h 5468257"/>
              <a:gd name="connsiteX376" fmla="*/ 622860 w 5399314"/>
              <a:gd name="connsiteY376" fmla="*/ 1306128 h 5468257"/>
              <a:gd name="connsiteX377" fmla="*/ 748978 w 5399314"/>
              <a:gd name="connsiteY377" fmla="*/ 1006611 h 5468257"/>
              <a:gd name="connsiteX378" fmla="*/ 750690 w 5399314"/>
              <a:gd name="connsiteY378" fmla="*/ 1001477 h 5468257"/>
              <a:gd name="connsiteX379" fmla="*/ 763473 w 5399314"/>
              <a:gd name="connsiteY379" fmla="*/ 968958 h 5468257"/>
              <a:gd name="connsiteX380" fmla="*/ 820568 w 5399314"/>
              <a:gd name="connsiteY380" fmla="*/ 838882 h 5468257"/>
              <a:gd name="connsiteX381" fmla="*/ 827414 w 5399314"/>
              <a:gd name="connsiteY381" fmla="*/ 1047888 h 5468257"/>
              <a:gd name="connsiteX382" fmla="*/ 824419 w 5399314"/>
              <a:gd name="connsiteY382" fmla="*/ 1298854 h 5468257"/>
              <a:gd name="connsiteX383" fmla="*/ 821424 w 5399314"/>
              <a:gd name="connsiteY383" fmla="*/ 1404206 h 5468257"/>
              <a:gd name="connsiteX384" fmla="*/ 823991 w 5399314"/>
              <a:gd name="connsiteY384" fmla="*/ 1577231 h 5468257"/>
              <a:gd name="connsiteX385" fmla="*/ 816289 w 5399314"/>
              <a:gd name="connsiteY385" fmla="*/ 1710007 h 5468257"/>
              <a:gd name="connsiteX386" fmla="*/ 737559 w 5399314"/>
              <a:gd name="connsiteY386" fmla="*/ 1740842 h 5468257"/>
              <a:gd name="connsiteX387" fmla="*/ 660541 w 5399314"/>
              <a:gd name="connsiteY387" fmla="*/ 1757114 h 5468257"/>
              <a:gd name="connsiteX388" fmla="*/ 657973 w 5399314"/>
              <a:gd name="connsiteY388" fmla="*/ 1773374 h 5468257"/>
              <a:gd name="connsiteX389" fmla="*/ 657973 w 5399314"/>
              <a:gd name="connsiteY389" fmla="*/ 1784499 h 5468257"/>
              <a:gd name="connsiteX390" fmla="*/ 670836 w 5399314"/>
              <a:gd name="connsiteY390" fmla="*/ 1787922 h 5468257"/>
              <a:gd name="connsiteX391" fmla="*/ 715403 w 5399314"/>
              <a:gd name="connsiteY391" fmla="*/ 1784994 h 5468257"/>
              <a:gd name="connsiteX392" fmla="*/ 948571 w 5399314"/>
              <a:gd name="connsiteY392" fmla="*/ 1781076 h 5468257"/>
              <a:gd name="connsiteX393" fmla="*/ 1012011 w 5399314"/>
              <a:gd name="connsiteY393" fmla="*/ 1784071 h 5468257"/>
              <a:gd name="connsiteX394" fmla="*/ 1121743 w 5399314"/>
              <a:gd name="connsiteY394" fmla="*/ 1787066 h 5468257"/>
              <a:gd name="connsiteX395" fmla="*/ 1161161 w 5399314"/>
              <a:gd name="connsiteY395" fmla="*/ 1787066 h 5468257"/>
              <a:gd name="connsiteX396" fmla="*/ 1162017 w 5399314"/>
              <a:gd name="connsiteY396" fmla="*/ 1769951 h 5468257"/>
              <a:gd name="connsiteX397" fmla="*/ 1156027 w 5399314"/>
              <a:gd name="connsiteY397" fmla="*/ 1758826 h 5468257"/>
              <a:gd name="connsiteX398" fmla="*/ 1005412 w 5399314"/>
              <a:gd name="connsiteY398" fmla="*/ 1727163 h 5468257"/>
              <a:gd name="connsiteX399" fmla="*/ 971182 w 5399314"/>
              <a:gd name="connsiteY399" fmla="*/ 1705341 h 5468257"/>
              <a:gd name="connsiteX400" fmla="*/ 965192 w 5399314"/>
              <a:gd name="connsiteY400" fmla="*/ 1630462 h 5468257"/>
              <a:gd name="connsiteX401" fmla="*/ 964336 w 5399314"/>
              <a:gd name="connsiteY401" fmla="*/ 1522636 h 5468257"/>
              <a:gd name="connsiteX402" fmla="*/ 965192 w 5399314"/>
              <a:gd name="connsiteY402" fmla="*/ 1354906 h 5468257"/>
              <a:gd name="connsiteX403" fmla="*/ 958346 w 5399314"/>
              <a:gd name="connsiteY403" fmla="*/ 923602 h 5468257"/>
              <a:gd name="connsiteX404" fmla="*/ 959201 w 5399314"/>
              <a:gd name="connsiteY404" fmla="*/ 882526 h 5468257"/>
              <a:gd name="connsiteX405" fmla="*/ 958346 w 5399314"/>
              <a:gd name="connsiteY405" fmla="*/ 843161 h 5468257"/>
              <a:gd name="connsiteX406" fmla="*/ 968187 w 5399314"/>
              <a:gd name="connsiteY406" fmla="*/ 764431 h 5468257"/>
              <a:gd name="connsiteX407" fmla="*/ 994288 w 5399314"/>
              <a:gd name="connsiteY407" fmla="*/ 744748 h 5468257"/>
              <a:gd name="connsiteX408" fmla="*/ 1090989 w 5399314"/>
              <a:gd name="connsiteY408" fmla="*/ 732767 h 5468257"/>
              <a:gd name="connsiteX409" fmla="*/ 1156882 w 5399314"/>
              <a:gd name="connsiteY409" fmla="*/ 716508 h 5468257"/>
              <a:gd name="connsiteX410" fmla="*/ 1159450 w 5399314"/>
              <a:gd name="connsiteY410" fmla="*/ 700248 h 5468257"/>
              <a:gd name="connsiteX411" fmla="*/ 1157738 w 5399314"/>
              <a:gd name="connsiteY411" fmla="*/ 686556 h 5468257"/>
              <a:gd name="connsiteX412" fmla="*/ 1047907 w 5399314"/>
              <a:gd name="connsiteY412" fmla="*/ 688268 h 5468257"/>
              <a:gd name="connsiteX413" fmla="*/ 891743 w 5399314"/>
              <a:gd name="connsiteY413" fmla="*/ 685700 h 5468257"/>
              <a:gd name="connsiteX414" fmla="*/ 856577 w 5399314"/>
              <a:gd name="connsiteY414" fmla="*/ 683133 h 5468257"/>
              <a:gd name="connsiteX415" fmla="*/ 828256 w 5399314"/>
              <a:gd name="connsiteY415" fmla="*/ 689979 h 5468257"/>
              <a:gd name="connsiteX416" fmla="*/ 771134 w 5399314"/>
              <a:gd name="connsiteY416" fmla="*/ 846584 h 5468257"/>
              <a:gd name="connsiteX417" fmla="*/ 739578 w 5399314"/>
              <a:gd name="connsiteY417" fmla="*/ 928737 h 5468257"/>
              <a:gd name="connsiteX418" fmla="*/ 684161 w 5399314"/>
              <a:gd name="connsiteY418" fmla="*/ 1065659 h 5468257"/>
              <a:gd name="connsiteX419" fmla="*/ 669673 w 5399314"/>
              <a:gd name="connsiteY419" fmla="*/ 1098178 h 5468257"/>
              <a:gd name="connsiteX420" fmla="*/ 659431 w 5399314"/>
              <a:gd name="connsiteY420" fmla="*/ 1122995 h 5468257"/>
              <a:gd name="connsiteX421" fmla="*/ 475268 w 5399314"/>
              <a:gd name="connsiteY421" fmla="*/ 1541462 h 5468257"/>
              <a:gd name="connsiteX422" fmla="*/ 374288 w 5399314"/>
              <a:gd name="connsiteY422" fmla="*/ 1316598 h 5468257"/>
              <a:gd name="connsiteX423" fmla="*/ 132068 w 5399314"/>
              <a:gd name="connsiteY423" fmla="*/ 780904 h 5468257"/>
              <a:gd name="connsiteX424" fmla="*/ 96246 w 5399314"/>
              <a:gd name="connsiteY424" fmla="*/ 700476 h 5468257"/>
              <a:gd name="connsiteX425" fmla="*/ 83049 w 5399314"/>
              <a:gd name="connsiteY425" fmla="*/ 683989 h 5468257"/>
              <a:gd name="connsiteX426" fmla="*/ 51452 w 5399314"/>
              <a:gd name="connsiteY426" fmla="*/ 678854 h 5468257"/>
              <a:gd name="connsiteX427" fmla="*/ 5335 w 5399314"/>
              <a:gd name="connsiteY427" fmla="*/ 681783 h 5468257"/>
              <a:gd name="connsiteX428" fmla="*/ 0 w 5399314"/>
              <a:gd name="connsiteY428" fmla="*/ 682100 h 5468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</a:cxnLst>
            <a:rect l="l" t="t" r="r" b="b"/>
            <a:pathLst>
              <a:path w="5399314" h="5468257">
                <a:moveTo>
                  <a:pt x="1805055" y="2156760"/>
                </a:moveTo>
                <a:lnTo>
                  <a:pt x="1813599" y="2172163"/>
                </a:lnTo>
                <a:lnTo>
                  <a:pt x="1891380" y="2369764"/>
                </a:lnTo>
                <a:cubicBezTo>
                  <a:pt x="1895364" y="2380024"/>
                  <a:pt x="1915872" y="2434771"/>
                  <a:pt x="1952901" y="2534003"/>
                </a:cubicBezTo>
                <a:cubicBezTo>
                  <a:pt x="1960309" y="2553392"/>
                  <a:pt x="1966865" y="2574206"/>
                  <a:pt x="1972570" y="2596448"/>
                </a:cubicBezTo>
                <a:cubicBezTo>
                  <a:pt x="1938910" y="2599300"/>
                  <a:pt x="1899830" y="2600726"/>
                  <a:pt x="1855331" y="2600726"/>
                </a:cubicBezTo>
                <a:cubicBezTo>
                  <a:pt x="1777171" y="2600726"/>
                  <a:pt x="1707569" y="2599015"/>
                  <a:pt x="1646525" y="2595592"/>
                </a:cubicBezTo>
                <a:lnTo>
                  <a:pt x="1641377" y="2592169"/>
                </a:lnTo>
                <a:cubicBezTo>
                  <a:pt x="1645379" y="2583049"/>
                  <a:pt x="1648379" y="2574068"/>
                  <a:pt x="1650376" y="2565225"/>
                </a:cubicBezTo>
                <a:cubicBezTo>
                  <a:pt x="1652373" y="2556382"/>
                  <a:pt x="1657371" y="2540983"/>
                  <a:pt x="1665372" y="2519028"/>
                </a:cubicBezTo>
                <a:cubicBezTo>
                  <a:pt x="1673372" y="2497072"/>
                  <a:pt x="1681085" y="2474974"/>
                  <a:pt x="1688511" y="2452733"/>
                </a:cubicBezTo>
                <a:cubicBezTo>
                  <a:pt x="1704503" y="2403125"/>
                  <a:pt x="1730782" y="2333835"/>
                  <a:pt x="1767348" y="2244863"/>
                </a:cubicBezTo>
                <a:cubicBezTo>
                  <a:pt x="1789054" y="2192973"/>
                  <a:pt x="1801623" y="2163606"/>
                  <a:pt x="1805055" y="2156760"/>
                </a:cubicBezTo>
                <a:close/>
                <a:moveTo>
                  <a:pt x="2550360" y="2045337"/>
                </a:moveTo>
                <a:cubicBezTo>
                  <a:pt x="2549789" y="2051042"/>
                  <a:pt x="2549504" y="2055606"/>
                  <a:pt x="2549504" y="2059029"/>
                </a:cubicBezTo>
                <a:cubicBezTo>
                  <a:pt x="2549504" y="2061881"/>
                  <a:pt x="2549789" y="2066445"/>
                  <a:pt x="2550360" y="2072721"/>
                </a:cubicBezTo>
                <a:cubicBezTo>
                  <a:pt x="2630035" y="2086993"/>
                  <a:pt x="2674889" y="2095272"/>
                  <a:pt x="2684922" y="2097558"/>
                </a:cubicBezTo>
                <a:cubicBezTo>
                  <a:pt x="2694955" y="2099845"/>
                  <a:pt x="2707423" y="2104411"/>
                  <a:pt x="2722328" y="2111257"/>
                </a:cubicBezTo>
                <a:cubicBezTo>
                  <a:pt x="2726339" y="2121535"/>
                  <a:pt x="2728630" y="2129531"/>
                  <a:pt x="2729201" y="2135245"/>
                </a:cubicBezTo>
                <a:cubicBezTo>
                  <a:pt x="2730921" y="2164938"/>
                  <a:pt x="2731496" y="2240022"/>
                  <a:pt x="2730926" y="2360498"/>
                </a:cubicBezTo>
                <a:lnTo>
                  <a:pt x="2730926" y="2413595"/>
                </a:lnTo>
                <a:lnTo>
                  <a:pt x="2730070" y="2614004"/>
                </a:lnTo>
                <a:lnTo>
                  <a:pt x="2730926" y="2767319"/>
                </a:lnTo>
                <a:lnTo>
                  <a:pt x="2724935" y="2993414"/>
                </a:lnTo>
                <a:cubicBezTo>
                  <a:pt x="2723794" y="3040811"/>
                  <a:pt x="2720371" y="3068217"/>
                  <a:pt x="2714666" y="3075634"/>
                </a:cubicBezTo>
                <a:cubicBezTo>
                  <a:pt x="2706679" y="3085912"/>
                  <a:pt x="2688708" y="3092197"/>
                  <a:pt x="2660753" y="3094488"/>
                </a:cubicBezTo>
                <a:cubicBezTo>
                  <a:pt x="2618535" y="3098481"/>
                  <a:pt x="2575177" y="3106473"/>
                  <a:pt x="2530677" y="3118462"/>
                </a:cubicBezTo>
                <a:cubicBezTo>
                  <a:pt x="2526684" y="3125308"/>
                  <a:pt x="2524402" y="3133010"/>
                  <a:pt x="2523831" y="3141568"/>
                </a:cubicBezTo>
                <a:lnTo>
                  <a:pt x="2612831" y="3141568"/>
                </a:lnTo>
                <a:cubicBezTo>
                  <a:pt x="2630516" y="3141568"/>
                  <a:pt x="2647346" y="3140997"/>
                  <a:pt x="2663320" y="3139856"/>
                </a:cubicBezTo>
                <a:cubicBezTo>
                  <a:pt x="2714666" y="3134722"/>
                  <a:pt x="2877831" y="3132154"/>
                  <a:pt x="3152816" y="3132154"/>
                </a:cubicBezTo>
                <a:lnTo>
                  <a:pt x="3472871" y="3141568"/>
                </a:lnTo>
                <a:cubicBezTo>
                  <a:pt x="3474012" y="3131869"/>
                  <a:pt x="3475153" y="3121315"/>
                  <a:pt x="3476294" y="3109905"/>
                </a:cubicBezTo>
                <a:cubicBezTo>
                  <a:pt x="3482570" y="3056277"/>
                  <a:pt x="3493980" y="2989242"/>
                  <a:pt x="3510525" y="2908801"/>
                </a:cubicBezTo>
                <a:cubicBezTo>
                  <a:pt x="3514518" y="2890544"/>
                  <a:pt x="3518227" y="2871147"/>
                  <a:pt x="3521650" y="2850609"/>
                </a:cubicBezTo>
                <a:lnTo>
                  <a:pt x="3493410" y="2850609"/>
                </a:lnTo>
                <a:cubicBezTo>
                  <a:pt x="3475153" y="2895108"/>
                  <a:pt x="3460605" y="2924775"/>
                  <a:pt x="3449766" y="2939608"/>
                </a:cubicBezTo>
                <a:cubicBezTo>
                  <a:pt x="3442920" y="2948736"/>
                  <a:pt x="3438070" y="2955582"/>
                  <a:pt x="3435218" y="2960146"/>
                </a:cubicBezTo>
                <a:cubicBezTo>
                  <a:pt x="3422096" y="2981826"/>
                  <a:pt x="3403840" y="3002934"/>
                  <a:pt x="3380449" y="3023473"/>
                </a:cubicBezTo>
                <a:cubicBezTo>
                  <a:pt x="3341655" y="3055421"/>
                  <a:pt x="3313985" y="3074676"/>
                  <a:pt x="3297440" y="3081237"/>
                </a:cubicBezTo>
                <a:cubicBezTo>
                  <a:pt x="3280896" y="3087797"/>
                  <a:pt x="3253226" y="3091648"/>
                  <a:pt x="3214431" y="3092789"/>
                </a:cubicBezTo>
                <a:lnTo>
                  <a:pt x="3066384" y="3097924"/>
                </a:lnTo>
                <a:lnTo>
                  <a:pt x="3008193" y="3097924"/>
                </a:lnTo>
                <a:cubicBezTo>
                  <a:pt x="2938591" y="3097353"/>
                  <a:pt x="2896658" y="3096783"/>
                  <a:pt x="2882396" y="3096212"/>
                </a:cubicBezTo>
                <a:cubicBezTo>
                  <a:pt x="2876691" y="3092219"/>
                  <a:pt x="2873838" y="3081664"/>
                  <a:pt x="2873838" y="3064549"/>
                </a:cubicBezTo>
                <a:lnTo>
                  <a:pt x="2872982" y="3011492"/>
                </a:lnTo>
                <a:lnTo>
                  <a:pt x="2875550" y="2770167"/>
                </a:lnTo>
                <a:lnTo>
                  <a:pt x="2873838" y="2486910"/>
                </a:lnTo>
                <a:lnTo>
                  <a:pt x="2873838" y="2432997"/>
                </a:lnTo>
                <a:lnTo>
                  <a:pt x="2872982" y="2274681"/>
                </a:lnTo>
                <a:lnTo>
                  <a:pt x="2872982" y="2223335"/>
                </a:lnTo>
                <a:cubicBezTo>
                  <a:pt x="2874123" y="2195380"/>
                  <a:pt x="2874694" y="2176839"/>
                  <a:pt x="2874694" y="2167711"/>
                </a:cubicBezTo>
                <a:cubicBezTo>
                  <a:pt x="2874694" y="2129487"/>
                  <a:pt x="2881255" y="2106666"/>
                  <a:pt x="2894376" y="2099250"/>
                </a:cubicBezTo>
                <a:cubicBezTo>
                  <a:pt x="2902363" y="2094686"/>
                  <a:pt x="2932886" y="2091405"/>
                  <a:pt x="2985943" y="2089408"/>
                </a:cubicBezTo>
                <a:cubicBezTo>
                  <a:pt x="3039000" y="2087412"/>
                  <a:pt x="3068666" y="2085843"/>
                  <a:pt x="3074942" y="2084702"/>
                </a:cubicBezTo>
                <a:cubicBezTo>
                  <a:pt x="3078365" y="2072721"/>
                  <a:pt x="3080362" y="2061596"/>
                  <a:pt x="3080932" y="2051327"/>
                </a:cubicBezTo>
                <a:cubicBezTo>
                  <a:pt x="3062079" y="2049615"/>
                  <a:pt x="3029511" y="2048760"/>
                  <a:pt x="2983229" y="2048760"/>
                </a:cubicBezTo>
                <a:lnTo>
                  <a:pt x="2914647" y="2053894"/>
                </a:lnTo>
                <a:cubicBezTo>
                  <a:pt x="2909513" y="2054465"/>
                  <a:pt x="2890084" y="2054750"/>
                  <a:pt x="2856362" y="2054750"/>
                </a:cubicBezTo>
                <a:cubicBezTo>
                  <a:pt x="2842652" y="2053609"/>
                  <a:pt x="2834366" y="2053039"/>
                  <a:pt x="2831505" y="2053039"/>
                </a:cubicBezTo>
                <a:lnTo>
                  <a:pt x="2809228" y="2053894"/>
                </a:lnTo>
                <a:lnTo>
                  <a:pt x="2733787" y="2052183"/>
                </a:lnTo>
                <a:lnTo>
                  <a:pt x="2603511" y="2047289"/>
                </a:lnTo>
                <a:cubicBezTo>
                  <a:pt x="2578934" y="2045987"/>
                  <a:pt x="2561217" y="2045337"/>
                  <a:pt x="2550360" y="2045337"/>
                </a:cubicBezTo>
                <a:close/>
                <a:moveTo>
                  <a:pt x="1843604" y="1987145"/>
                </a:moveTo>
                <a:lnTo>
                  <a:pt x="1818413" y="1988856"/>
                </a:lnTo>
                <a:cubicBezTo>
                  <a:pt x="1801288" y="2042484"/>
                  <a:pt x="1786736" y="2085272"/>
                  <a:pt x="1774756" y="2117221"/>
                </a:cubicBezTo>
                <a:cubicBezTo>
                  <a:pt x="1726824" y="2243873"/>
                  <a:pt x="1696578" y="2324886"/>
                  <a:pt x="1684018" y="2360257"/>
                </a:cubicBezTo>
                <a:lnTo>
                  <a:pt x="1603563" y="2585322"/>
                </a:lnTo>
                <a:cubicBezTo>
                  <a:pt x="1590432" y="2622976"/>
                  <a:pt x="1576736" y="2658918"/>
                  <a:pt x="1562473" y="2693149"/>
                </a:cubicBezTo>
                <a:cubicBezTo>
                  <a:pt x="1557909" y="2703988"/>
                  <a:pt x="1546780" y="2734796"/>
                  <a:pt x="1529085" y="2785571"/>
                </a:cubicBezTo>
                <a:cubicBezTo>
                  <a:pt x="1491993" y="2892256"/>
                  <a:pt x="1458610" y="2974694"/>
                  <a:pt x="1428934" y="3032886"/>
                </a:cubicBezTo>
                <a:cubicBezTo>
                  <a:pt x="1414680" y="3059700"/>
                  <a:pt x="1397574" y="3078527"/>
                  <a:pt x="1377615" y="3089366"/>
                </a:cubicBezTo>
                <a:cubicBezTo>
                  <a:pt x="1369628" y="3093360"/>
                  <a:pt x="1343679" y="3097353"/>
                  <a:pt x="1299768" y="3101347"/>
                </a:cubicBezTo>
                <a:cubicBezTo>
                  <a:pt x="1290069" y="3101917"/>
                  <a:pt x="1283228" y="3102203"/>
                  <a:pt x="1279243" y="3102203"/>
                </a:cubicBezTo>
                <a:lnTo>
                  <a:pt x="1259560" y="3102203"/>
                </a:lnTo>
                <a:cubicBezTo>
                  <a:pt x="1253294" y="3102203"/>
                  <a:pt x="1246167" y="3104485"/>
                  <a:pt x="1238180" y="3109049"/>
                </a:cubicBezTo>
                <a:cubicBezTo>
                  <a:pt x="1235898" y="3115895"/>
                  <a:pt x="1234757" y="3121315"/>
                  <a:pt x="1234757" y="3125308"/>
                </a:cubicBezTo>
                <a:lnTo>
                  <a:pt x="1234757" y="3130443"/>
                </a:lnTo>
                <a:cubicBezTo>
                  <a:pt x="1256436" y="3132154"/>
                  <a:pt x="1274122" y="3133010"/>
                  <a:pt x="1287814" y="3133010"/>
                </a:cubicBezTo>
                <a:cubicBezTo>
                  <a:pt x="1296372" y="3133010"/>
                  <a:pt x="1310349" y="3132440"/>
                  <a:pt x="1329746" y="3131299"/>
                </a:cubicBezTo>
                <a:cubicBezTo>
                  <a:pt x="1359412" y="3130158"/>
                  <a:pt x="1380236" y="3129587"/>
                  <a:pt x="1392217" y="3129587"/>
                </a:cubicBezTo>
                <a:cubicBezTo>
                  <a:pt x="1404197" y="3129587"/>
                  <a:pt x="1424165" y="3130158"/>
                  <a:pt x="1452120" y="3131299"/>
                </a:cubicBezTo>
                <a:cubicBezTo>
                  <a:pt x="1512594" y="3134151"/>
                  <a:pt x="1565651" y="3135577"/>
                  <a:pt x="1611292" y="3135577"/>
                </a:cubicBezTo>
                <a:cubicBezTo>
                  <a:pt x="1624984" y="3135577"/>
                  <a:pt x="1644666" y="3135292"/>
                  <a:pt x="1670339" y="3134722"/>
                </a:cubicBezTo>
                <a:cubicBezTo>
                  <a:pt x="1672051" y="3129017"/>
                  <a:pt x="1672906" y="3124738"/>
                  <a:pt x="1672906" y="3121885"/>
                </a:cubicBezTo>
                <a:cubicBezTo>
                  <a:pt x="1672906" y="3117892"/>
                  <a:pt x="1669769" y="3113328"/>
                  <a:pt x="1663493" y="3108193"/>
                </a:cubicBezTo>
                <a:lnTo>
                  <a:pt x="1547110" y="3097924"/>
                </a:lnTo>
                <a:cubicBezTo>
                  <a:pt x="1527142" y="3095071"/>
                  <a:pt x="1511167" y="3091934"/>
                  <a:pt x="1499187" y="3088511"/>
                </a:cubicBezTo>
                <a:cubicBezTo>
                  <a:pt x="1494052" y="3076530"/>
                  <a:pt x="1491485" y="3067972"/>
                  <a:pt x="1491485" y="3062838"/>
                </a:cubicBezTo>
                <a:cubicBezTo>
                  <a:pt x="1491485" y="3053709"/>
                  <a:pt x="1507459" y="3004361"/>
                  <a:pt x="1539408" y="2914791"/>
                </a:cubicBezTo>
                <a:lnTo>
                  <a:pt x="1614822" y="2679456"/>
                </a:lnTo>
                <a:cubicBezTo>
                  <a:pt x="1617104" y="2672040"/>
                  <a:pt x="1621958" y="2659774"/>
                  <a:pt x="1629383" y="2642659"/>
                </a:cubicBezTo>
                <a:cubicBezTo>
                  <a:pt x="1652774" y="2639806"/>
                  <a:pt x="1674168" y="2638380"/>
                  <a:pt x="1693565" y="2638380"/>
                </a:cubicBezTo>
                <a:lnTo>
                  <a:pt x="1747478" y="2639236"/>
                </a:lnTo>
                <a:lnTo>
                  <a:pt x="1930611" y="2637524"/>
                </a:lnTo>
                <a:cubicBezTo>
                  <a:pt x="1948297" y="2637524"/>
                  <a:pt x="1968835" y="2639525"/>
                  <a:pt x="1992226" y="2643528"/>
                </a:cubicBezTo>
                <a:cubicBezTo>
                  <a:pt x="2045212" y="2786993"/>
                  <a:pt x="2075551" y="2871584"/>
                  <a:pt x="2083244" y="2897301"/>
                </a:cubicBezTo>
                <a:cubicBezTo>
                  <a:pt x="2090937" y="2923019"/>
                  <a:pt x="2099909" y="2950167"/>
                  <a:pt x="2110161" y="2978746"/>
                </a:cubicBezTo>
                <a:cubicBezTo>
                  <a:pt x="2124994" y="3021614"/>
                  <a:pt x="2132410" y="3048196"/>
                  <a:pt x="2132410" y="3058492"/>
                </a:cubicBezTo>
                <a:cubicBezTo>
                  <a:pt x="2132410" y="3063635"/>
                  <a:pt x="2130699" y="3071351"/>
                  <a:pt x="2127276" y="3081638"/>
                </a:cubicBezTo>
                <a:cubicBezTo>
                  <a:pt x="2115295" y="3086781"/>
                  <a:pt x="2097614" y="3089923"/>
                  <a:pt x="2074232" y="3091064"/>
                </a:cubicBezTo>
                <a:lnTo>
                  <a:pt x="1984404" y="3097068"/>
                </a:lnTo>
                <a:cubicBezTo>
                  <a:pt x="1978699" y="3097639"/>
                  <a:pt x="1972423" y="3099635"/>
                  <a:pt x="1965577" y="3103059"/>
                </a:cubicBezTo>
                <a:cubicBezTo>
                  <a:pt x="1962725" y="3110475"/>
                  <a:pt x="1961298" y="3118177"/>
                  <a:pt x="1961298" y="3126164"/>
                </a:cubicBezTo>
                <a:cubicBezTo>
                  <a:pt x="1966433" y="3129017"/>
                  <a:pt x="1972138" y="3130728"/>
                  <a:pt x="1978413" y="3131299"/>
                </a:cubicBezTo>
                <a:lnTo>
                  <a:pt x="1997240" y="3131299"/>
                </a:lnTo>
                <a:cubicBezTo>
                  <a:pt x="2002375" y="3131299"/>
                  <a:pt x="2008508" y="3131620"/>
                  <a:pt x="2015639" y="3132261"/>
                </a:cubicBezTo>
                <a:cubicBezTo>
                  <a:pt x="2022770" y="3132903"/>
                  <a:pt x="2029759" y="3133224"/>
                  <a:pt x="2036605" y="3133224"/>
                </a:cubicBezTo>
                <a:lnTo>
                  <a:pt x="2140152" y="3131940"/>
                </a:lnTo>
                <a:lnTo>
                  <a:pt x="2225729" y="3133866"/>
                </a:lnTo>
                <a:cubicBezTo>
                  <a:pt x="2299324" y="3135577"/>
                  <a:pt x="2350670" y="3136433"/>
                  <a:pt x="2379766" y="3136433"/>
                </a:cubicBezTo>
                <a:cubicBezTo>
                  <a:pt x="2387182" y="3136433"/>
                  <a:pt x="2400019" y="3136148"/>
                  <a:pt x="2418275" y="3135577"/>
                </a:cubicBezTo>
                <a:cubicBezTo>
                  <a:pt x="2419986" y="3129872"/>
                  <a:pt x="2420842" y="3125593"/>
                  <a:pt x="2420842" y="3122741"/>
                </a:cubicBezTo>
                <a:cubicBezTo>
                  <a:pt x="2420842" y="3119318"/>
                  <a:pt x="2419701" y="3114469"/>
                  <a:pt x="2417419" y="3108193"/>
                </a:cubicBezTo>
                <a:cubicBezTo>
                  <a:pt x="2407150" y="3103059"/>
                  <a:pt x="2388894" y="3096783"/>
                  <a:pt x="2362650" y="3089366"/>
                </a:cubicBezTo>
                <a:cubicBezTo>
                  <a:pt x="2355234" y="3087084"/>
                  <a:pt x="2342255" y="3083661"/>
                  <a:pt x="2323713" y="3079097"/>
                </a:cubicBezTo>
                <a:cubicBezTo>
                  <a:pt x="2305172" y="3074533"/>
                  <a:pt x="2294475" y="3071110"/>
                  <a:pt x="2291622" y="3068828"/>
                </a:cubicBezTo>
                <a:cubicBezTo>
                  <a:pt x="2281923" y="3060841"/>
                  <a:pt x="2271369" y="3044439"/>
                  <a:pt x="2259959" y="3019622"/>
                </a:cubicBezTo>
                <a:cubicBezTo>
                  <a:pt x="2248549" y="2994805"/>
                  <a:pt x="2224587" y="2928198"/>
                  <a:pt x="2188075" y="2819801"/>
                </a:cubicBezTo>
                <a:lnTo>
                  <a:pt x="2118839" y="2628967"/>
                </a:lnTo>
                <a:lnTo>
                  <a:pt x="1988923" y="2277248"/>
                </a:lnTo>
                <a:cubicBezTo>
                  <a:pt x="1965559" y="2218486"/>
                  <a:pt x="1948747" y="2174271"/>
                  <a:pt x="1938487" y="2144605"/>
                </a:cubicBezTo>
                <a:cubicBezTo>
                  <a:pt x="1919687" y="2088695"/>
                  <a:pt x="1898034" y="2036494"/>
                  <a:pt x="1873529" y="1988001"/>
                </a:cubicBezTo>
                <a:close/>
                <a:moveTo>
                  <a:pt x="3408466" y="683989"/>
                </a:moveTo>
                <a:cubicBezTo>
                  <a:pt x="3409036" y="698252"/>
                  <a:pt x="3411603" y="707094"/>
                  <a:pt x="3416168" y="710518"/>
                </a:cubicBezTo>
                <a:cubicBezTo>
                  <a:pt x="3422443" y="715082"/>
                  <a:pt x="3449114" y="719220"/>
                  <a:pt x="3496181" y="722933"/>
                </a:cubicBezTo>
                <a:cubicBezTo>
                  <a:pt x="3543248" y="726645"/>
                  <a:pt x="3577336" y="733926"/>
                  <a:pt x="3598445" y="744775"/>
                </a:cubicBezTo>
                <a:cubicBezTo>
                  <a:pt x="3602438" y="752200"/>
                  <a:pt x="3605576" y="759911"/>
                  <a:pt x="3607858" y="767907"/>
                </a:cubicBezTo>
                <a:cubicBezTo>
                  <a:pt x="3611281" y="807869"/>
                  <a:pt x="3612993" y="845839"/>
                  <a:pt x="3612993" y="881817"/>
                </a:cubicBezTo>
                <a:cubicBezTo>
                  <a:pt x="3612993" y="895518"/>
                  <a:pt x="3612707" y="907508"/>
                  <a:pt x="3612137" y="917786"/>
                </a:cubicBezTo>
                <a:lnTo>
                  <a:pt x="3610425" y="962325"/>
                </a:lnTo>
                <a:lnTo>
                  <a:pt x="3612137" y="997438"/>
                </a:lnTo>
                <a:lnTo>
                  <a:pt x="3612137" y="1076236"/>
                </a:lnTo>
                <a:lnTo>
                  <a:pt x="3612993" y="1143038"/>
                </a:lnTo>
                <a:lnTo>
                  <a:pt x="3611281" y="1203851"/>
                </a:lnTo>
                <a:lnTo>
                  <a:pt x="3614704" y="1307478"/>
                </a:lnTo>
                <a:lnTo>
                  <a:pt x="3614704" y="1401692"/>
                </a:lnTo>
                <a:lnTo>
                  <a:pt x="3615560" y="1491614"/>
                </a:lnTo>
                <a:cubicBezTo>
                  <a:pt x="3615560" y="1622947"/>
                  <a:pt x="3609284" y="1696177"/>
                  <a:pt x="3596733" y="1711304"/>
                </a:cubicBezTo>
                <a:cubicBezTo>
                  <a:pt x="3584182" y="1726432"/>
                  <a:pt x="3534263" y="1736852"/>
                  <a:pt x="3446975" y="1742566"/>
                </a:cubicBezTo>
                <a:cubicBezTo>
                  <a:pt x="3433853" y="1743707"/>
                  <a:pt x="3421017" y="1746845"/>
                  <a:pt x="3408466" y="1751980"/>
                </a:cubicBezTo>
                <a:lnTo>
                  <a:pt x="3410177" y="1777653"/>
                </a:lnTo>
                <a:lnTo>
                  <a:pt x="3426463" y="1777653"/>
                </a:lnTo>
                <a:lnTo>
                  <a:pt x="3627902" y="1778508"/>
                </a:lnTo>
                <a:lnTo>
                  <a:pt x="3746184" y="1776797"/>
                </a:lnTo>
                <a:cubicBezTo>
                  <a:pt x="3782759" y="1778508"/>
                  <a:pt x="3808187" y="1779364"/>
                  <a:pt x="3822468" y="1779364"/>
                </a:cubicBezTo>
                <a:cubicBezTo>
                  <a:pt x="3847044" y="1779364"/>
                  <a:pt x="3885331" y="1778508"/>
                  <a:pt x="3937327" y="1776797"/>
                </a:cubicBezTo>
                <a:lnTo>
                  <a:pt x="3937327" y="1769951"/>
                </a:lnTo>
                <a:cubicBezTo>
                  <a:pt x="3937327" y="1764816"/>
                  <a:pt x="3936471" y="1758541"/>
                  <a:pt x="3934760" y="1751124"/>
                </a:cubicBezTo>
                <a:cubicBezTo>
                  <a:pt x="3926202" y="1743137"/>
                  <a:pt x="3905949" y="1738573"/>
                  <a:pt x="3874000" y="1737432"/>
                </a:cubicBezTo>
                <a:cubicBezTo>
                  <a:pt x="3859167" y="1736861"/>
                  <a:pt x="3838629" y="1733434"/>
                  <a:pt x="3812385" y="1727149"/>
                </a:cubicBezTo>
                <a:cubicBezTo>
                  <a:pt x="3794700" y="1722585"/>
                  <a:pt x="3782006" y="1716448"/>
                  <a:pt x="3774304" y="1708737"/>
                </a:cubicBezTo>
                <a:cubicBezTo>
                  <a:pt x="3766602" y="1701026"/>
                  <a:pt x="3761182" y="1688321"/>
                  <a:pt x="3758045" y="1670622"/>
                </a:cubicBezTo>
                <a:cubicBezTo>
                  <a:pt x="3754907" y="1652923"/>
                  <a:pt x="3753338" y="1612098"/>
                  <a:pt x="3753338" y="1548148"/>
                </a:cubicBezTo>
                <a:cubicBezTo>
                  <a:pt x="3753338" y="1531024"/>
                  <a:pt x="3753908" y="1498763"/>
                  <a:pt x="3755049" y="1451367"/>
                </a:cubicBezTo>
                <a:lnTo>
                  <a:pt x="3755049" y="1300632"/>
                </a:lnTo>
                <a:lnTo>
                  <a:pt x="3751626" y="919497"/>
                </a:lnTo>
                <a:lnTo>
                  <a:pt x="3755905" y="809010"/>
                </a:lnTo>
                <a:cubicBezTo>
                  <a:pt x="3757046" y="781029"/>
                  <a:pt x="3760469" y="761899"/>
                  <a:pt x="3766174" y="751621"/>
                </a:cubicBezTo>
                <a:cubicBezTo>
                  <a:pt x="3769597" y="744775"/>
                  <a:pt x="3775017" y="739921"/>
                  <a:pt x="3782434" y="737060"/>
                </a:cubicBezTo>
                <a:cubicBezTo>
                  <a:pt x="3794414" y="731354"/>
                  <a:pt x="3827504" y="725360"/>
                  <a:pt x="3881702" y="719075"/>
                </a:cubicBezTo>
                <a:cubicBezTo>
                  <a:pt x="3908516" y="715652"/>
                  <a:pt x="3927628" y="712514"/>
                  <a:pt x="3939038" y="709662"/>
                </a:cubicBezTo>
                <a:cubicBezTo>
                  <a:pt x="3940180" y="701675"/>
                  <a:pt x="3940750" y="693117"/>
                  <a:pt x="3940750" y="683989"/>
                </a:cubicBezTo>
                <a:cubicBezTo>
                  <a:pt x="3843603" y="687412"/>
                  <a:pt x="3765889" y="689123"/>
                  <a:pt x="3707608" y="689123"/>
                </a:cubicBezTo>
                <a:lnTo>
                  <a:pt x="3480470" y="683989"/>
                </a:lnTo>
                <a:close/>
                <a:moveTo>
                  <a:pt x="1284391" y="683989"/>
                </a:moveTo>
                <a:cubicBezTo>
                  <a:pt x="1284961" y="698252"/>
                  <a:pt x="1287529" y="707094"/>
                  <a:pt x="1292093" y="710518"/>
                </a:cubicBezTo>
                <a:cubicBezTo>
                  <a:pt x="1298368" y="715082"/>
                  <a:pt x="1325039" y="719220"/>
                  <a:pt x="1372106" y="722933"/>
                </a:cubicBezTo>
                <a:cubicBezTo>
                  <a:pt x="1419173" y="726645"/>
                  <a:pt x="1453261" y="733926"/>
                  <a:pt x="1474370" y="744775"/>
                </a:cubicBezTo>
                <a:cubicBezTo>
                  <a:pt x="1478363" y="752200"/>
                  <a:pt x="1481501" y="759911"/>
                  <a:pt x="1483783" y="767907"/>
                </a:cubicBezTo>
                <a:cubicBezTo>
                  <a:pt x="1487206" y="807869"/>
                  <a:pt x="1488918" y="845839"/>
                  <a:pt x="1488918" y="881817"/>
                </a:cubicBezTo>
                <a:cubicBezTo>
                  <a:pt x="1488918" y="895518"/>
                  <a:pt x="1488633" y="907508"/>
                  <a:pt x="1488062" y="917786"/>
                </a:cubicBezTo>
                <a:lnTo>
                  <a:pt x="1486350" y="962325"/>
                </a:lnTo>
                <a:lnTo>
                  <a:pt x="1488062" y="997438"/>
                </a:lnTo>
                <a:lnTo>
                  <a:pt x="1488062" y="1076236"/>
                </a:lnTo>
                <a:lnTo>
                  <a:pt x="1488918" y="1143038"/>
                </a:lnTo>
                <a:lnTo>
                  <a:pt x="1487206" y="1203851"/>
                </a:lnTo>
                <a:lnTo>
                  <a:pt x="1490629" y="1307478"/>
                </a:lnTo>
                <a:lnTo>
                  <a:pt x="1490629" y="1401692"/>
                </a:lnTo>
                <a:lnTo>
                  <a:pt x="1491485" y="1491614"/>
                </a:lnTo>
                <a:cubicBezTo>
                  <a:pt x="1491485" y="1622947"/>
                  <a:pt x="1485210" y="1696177"/>
                  <a:pt x="1472658" y="1711304"/>
                </a:cubicBezTo>
                <a:cubicBezTo>
                  <a:pt x="1460107" y="1726432"/>
                  <a:pt x="1410188" y="1736852"/>
                  <a:pt x="1322900" y="1742566"/>
                </a:cubicBezTo>
                <a:cubicBezTo>
                  <a:pt x="1309779" y="1743707"/>
                  <a:pt x="1296942" y="1746845"/>
                  <a:pt x="1284391" y="1751980"/>
                </a:cubicBezTo>
                <a:lnTo>
                  <a:pt x="1286103" y="1777653"/>
                </a:lnTo>
                <a:lnTo>
                  <a:pt x="1302389" y="1777653"/>
                </a:lnTo>
                <a:lnTo>
                  <a:pt x="1503827" y="1778508"/>
                </a:lnTo>
                <a:lnTo>
                  <a:pt x="1622109" y="1776797"/>
                </a:lnTo>
                <a:cubicBezTo>
                  <a:pt x="1658684" y="1778508"/>
                  <a:pt x="1684112" y="1779364"/>
                  <a:pt x="1698392" y="1779364"/>
                </a:cubicBezTo>
                <a:cubicBezTo>
                  <a:pt x="1722969" y="1779364"/>
                  <a:pt x="1761255" y="1778508"/>
                  <a:pt x="1813251" y="1776797"/>
                </a:cubicBezTo>
                <a:lnTo>
                  <a:pt x="1813251" y="1769951"/>
                </a:lnTo>
                <a:cubicBezTo>
                  <a:pt x="1813251" y="1764816"/>
                  <a:pt x="1812396" y="1758541"/>
                  <a:pt x="1810684" y="1751124"/>
                </a:cubicBezTo>
                <a:cubicBezTo>
                  <a:pt x="1802127" y="1743137"/>
                  <a:pt x="1781874" y="1738573"/>
                  <a:pt x="1749925" y="1737432"/>
                </a:cubicBezTo>
                <a:cubicBezTo>
                  <a:pt x="1735092" y="1736861"/>
                  <a:pt x="1714554" y="1733434"/>
                  <a:pt x="1688310" y="1727149"/>
                </a:cubicBezTo>
                <a:cubicBezTo>
                  <a:pt x="1670624" y="1722585"/>
                  <a:pt x="1657931" y="1716448"/>
                  <a:pt x="1650229" y="1708737"/>
                </a:cubicBezTo>
                <a:cubicBezTo>
                  <a:pt x="1642527" y="1701026"/>
                  <a:pt x="1637107" y="1688321"/>
                  <a:pt x="1633969" y="1670622"/>
                </a:cubicBezTo>
                <a:cubicBezTo>
                  <a:pt x="1630832" y="1652923"/>
                  <a:pt x="1629263" y="1612098"/>
                  <a:pt x="1629263" y="1548148"/>
                </a:cubicBezTo>
                <a:cubicBezTo>
                  <a:pt x="1629263" y="1531024"/>
                  <a:pt x="1629833" y="1498763"/>
                  <a:pt x="1630974" y="1451367"/>
                </a:cubicBezTo>
                <a:lnTo>
                  <a:pt x="1630974" y="1300632"/>
                </a:lnTo>
                <a:lnTo>
                  <a:pt x="1627551" y="919497"/>
                </a:lnTo>
                <a:lnTo>
                  <a:pt x="1631830" y="809010"/>
                </a:lnTo>
                <a:cubicBezTo>
                  <a:pt x="1632971" y="781029"/>
                  <a:pt x="1636394" y="761899"/>
                  <a:pt x="1642099" y="751621"/>
                </a:cubicBezTo>
                <a:cubicBezTo>
                  <a:pt x="1645522" y="744775"/>
                  <a:pt x="1650942" y="739921"/>
                  <a:pt x="1658358" y="737060"/>
                </a:cubicBezTo>
                <a:cubicBezTo>
                  <a:pt x="1670339" y="731354"/>
                  <a:pt x="1703429" y="725360"/>
                  <a:pt x="1757627" y="719075"/>
                </a:cubicBezTo>
                <a:cubicBezTo>
                  <a:pt x="1784441" y="715652"/>
                  <a:pt x="1803553" y="712514"/>
                  <a:pt x="1814963" y="709662"/>
                </a:cubicBezTo>
                <a:cubicBezTo>
                  <a:pt x="1816104" y="701675"/>
                  <a:pt x="1816674" y="693117"/>
                  <a:pt x="1816674" y="683989"/>
                </a:cubicBezTo>
                <a:cubicBezTo>
                  <a:pt x="1719528" y="687412"/>
                  <a:pt x="1641814" y="689123"/>
                  <a:pt x="1583533" y="689123"/>
                </a:cubicBezTo>
                <a:lnTo>
                  <a:pt x="1356395" y="683989"/>
                </a:lnTo>
                <a:close/>
                <a:moveTo>
                  <a:pt x="2901371" y="678854"/>
                </a:moveTo>
                <a:cubicBezTo>
                  <a:pt x="2886538" y="678854"/>
                  <a:pt x="2871419" y="681136"/>
                  <a:pt x="2856016" y="685700"/>
                </a:cubicBezTo>
                <a:cubicBezTo>
                  <a:pt x="2852022" y="693688"/>
                  <a:pt x="2849455" y="702245"/>
                  <a:pt x="2848314" y="711373"/>
                </a:cubicBezTo>
                <a:cubicBezTo>
                  <a:pt x="2852878" y="719360"/>
                  <a:pt x="2857442" y="724210"/>
                  <a:pt x="2862006" y="725921"/>
                </a:cubicBezTo>
                <a:cubicBezTo>
                  <a:pt x="2866570" y="727633"/>
                  <a:pt x="2881689" y="729059"/>
                  <a:pt x="2907361" y="730200"/>
                </a:cubicBezTo>
                <a:cubicBezTo>
                  <a:pt x="2929041" y="733053"/>
                  <a:pt x="2945015" y="734764"/>
                  <a:pt x="2955284" y="735335"/>
                </a:cubicBezTo>
                <a:cubicBezTo>
                  <a:pt x="2998643" y="743322"/>
                  <a:pt x="3022889" y="751024"/>
                  <a:pt x="3028024" y="758440"/>
                </a:cubicBezTo>
                <a:cubicBezTo>
                  <a:pt x="3035440" y="768709"/>
                  <a:pt x="3039149" y="805222"/>
                  <a:pt x="3039149" y="867978"/>
                </a:cubicBezTo>
                <a:cubicBezTo>
                  <a:pt x="3039149" y="902779"/>
                  <a:pt x="3041146" y="943142"/>
                  <a:pt x="3045139" y="989068"/>
                </a:cubicBezTo>
                <a:cubicBezTo>
                  <a:pt x="3049133" y="1034994"/>
                  <a:pt x="3051415" y="1066229"/>
                  <a:pt x="3051985" y="1082774"/>
                </a:cubicBezTo>
                <a:cubicBezTo>
                  <a:pt x="3055979" y="1203722"/>
                  <a:pt x="3057975" y="1275891"/>
                  <a:pt x="3057975" y="1299282"/>
                </a:cubicBezTo>
                <a:lnTo>
                  <a:pt x="3057975" y="1336080"/>
                </a:lnTo>
                <a:lnTo>
                  <a:pt x="3059687" y="1416521"/>
                </a:lnTo>
                <a:lnTo>
                  <a:pt x="3056264" y="1467867"/>
                </a:lnTo>
                <a:cubicBezTo>
                  <a:pt x="3056264" y="1472431"/>
                  <a:pt x="3057975" y="1514363"/>
                  <a:pt x="3061398" y="1593664"/>
                </a:cubicBezTo>
                <a:lnTo>
                  <a:pt x="3060543" y="1607356"/>
                </a:lnTo>
                <a:cubicBezTo>
                  <a:pt x="3029165" y="1574267"/>
                  <a:pt x="3003492" y="1546597"/>
                  <a:pt x="2983524" y="1524347"/>
                </a:cubicBezTo>
                <a:lnTo>
                  <a:pt x="2778997" y="1297570"/>
                </a:lnTo>
                <a:cubicBezTo>
                  <a:pt x="2692280" y="1201725"/>
                  <a:pt x="2633946" y="1138684"/>
                  <a:pt x="2603994" y="1108447"/>
                </a:cubicBezTo>
                <a:cubicBezTo>
                  <a:pt x="2574042" y="1078210"/>
                  <a:pt x="2540810" y="1041698"/>
                  <a:pt x="2504298" y="998909"/>
                </a:cubicBezTo>
                <a:lnTo>
                  <a:pt x="2478625" y="968102"/>
                </a:lnTo>
                <a:lnTo>
                  <a:pt x="2298059" y="768709"/>
                </a:lnTo>
                <a:cubicBezTo>
                  <a:pt x="2292354" y="762434"/>
                  <a:pt x="2287219" y="756729"/>
                  <a:pt x="2282655" y="751594"/>
                </a:cubicBezTo>
                <a:cubicBezTo>
                  <a:pt x="2262117" y="725921"/>
                  <a:pt x="2239867" y="703101"/>
                  <a:pt x="2215906" y="683133"/>
                </a:cubicBezTo>
                <a:cubicBezTo>
                  <a:pt x="2205637" y="682563"/>
                  <a:pt x="2197935" y="682277"/>
                  <a:pt x="2192800" y="682277"/>
                </a:cubicBezTo>
                <a:cubicBezTo>
                  <a:pt x="2186525" y="682277"/>
                  <a:pt x="2175400" y="683133"/>
                  <a:pt x="2159426" y="684845"/>
                </a:cubicBezTo>
                <a:cubicBezTo>
                  <a:pt x="2118349" y="689409"/>
                  <a:pt x="2053596" y="691691"/>
                  <a:pt x="1965168" y="691691"/>
                </a:cubicBezTo>
                <a:lnTo>
                  <a:pt x="1966023" y="732767"/>
                </a:lnTo>
                <a:cubicBezTo>
                  <a:pt x="1976293" y="735620"/>
                  <a:pt x="1998970" y="739043"/>
                  <a:pt x="2034057" y="743036"/>
                </a:cubicBezTo>
                <a:cubicBezTo>
                  <a:pt x="2069143" y="747030"/>
                  <a:pt x="2097526" y="756729"/>
                  <a:pt x="2119205" y="772132"/>
                </a:cubicBezTo>
                <a:cubicBezTo>
                  <a:pt x="2130045" y="780120"/>
                  <a:pt x="2137176" y="789248"/>
                  <a:pt x="2140599" y="799517"/>
                </a:cubicBezTo>
                <a:cubicBezTo>
                  <a:pt x="2146874" y="818914"/>
                  <a:pt x="2150583" y="882811"/>
                  <a:pt x="2151724" y="991207"/>
                </a:cubicBezTo>
                <a:lnTo>
                  <a:pt x="2153435" y="1234244"/>
                </a:lnTo>
                <a:lnTo>
                  <a:pt x="2153435" y="1350627"/>
                </a:lnTo>
                <a:cubicBezTo>
                  <a:pt x="2155147" y="1444761"/>
                  <a:pt x="2156003" y="1509514"/>
                  <a:pt x="2156003" y="1544886"/>
                </a:cubicBezTo>
                <a:cubicBezTo>
                  <a:pt x="2156003" y="1620763"/>
                  <a:pt x="2152865" y="1678384"/>
                  <a:pt x="2146589" y="1717749"/>
                </a:cubicBezTo>
                <a:cubicBezTo>
                  <a:pt x="2139743" y="1725736"/>
                  <a:pt x="2130900" y="1731727"/>
                  <a:pt x="2120061" y="1735720"/>
                </a:cubicBezTo>
                <a:cubicBezTo>
                  <a:pt x="2103516" y="1741996"/>
                  <a:pt x="2077273" y="1747701"/>
                  <a:pt x="2041331" y="1752836"/>
                </a:cubicBezTo>
                <a:lnTo>
                  <a:pt x="2001110" y="1758826"/>
                </a:lnTo>
                <a:lnTo>
                  <a:pt x="1978860" y="1769095"/>
                </a:lnTo>
                <a:lnTo>
                  <a:pt x="1979716" y="1794768"/>
                </a:lnTo>
                <a:cubicBezTo>
                  <a:pt x="1989414" y="1795909"/>
                  <a:pt x="1996831" y="1796479"/>
                  <a:pt x="2001965" y="1796479"/>
                </a:cubicBezTo>
                <a:lnTo>
                  <a:pt x="2013946" y="1795624"/>
                </a:lnTo>
                <a:cubicBezTo>
                  <a:pt x="2057305" y="1792771"/>
                  <a:pt x="2107509" y="1791345"/>
                  <a:pt x="2164560" y="1791345"/>
                </a:cubicBezTo>
                <a:cubicBezTo>
                  <a:pt x="2245572" y="1791345"/>
                  <a:pt x="2314319" y="1793627"/>
                  <a:pt x="2370799" y="1798191"/>
                </a:cubicBezTo>
                <a:cubicBezTo>
                  <a:pt x="2379927" y="1799332"/>
                  <a:pt x="2387629" y="1799902"/>
                  <a:pt x="2393904" y="1799902"/>
                </a:cubicBezTo>
                <a:cubicBezTo>
                  <a:pt x="2399610" y="1799902"/>
                  <a:pt x="2407026" y="1798476"/>
                  <a:pt x="2416154" y="1795624"/>
                </a:cubicBezTo>
                <a:lnTo>
                  <a:pt x="2417010" y="1763105"/>
                </a:lnTo>
                <a:cubicBezTo>
                  <a:pt x="2414157" y="1761393"/>
                  <a:pt x="2410734" y="1758826"/>
                  <a:pt x="2406741" y="1755403"/>
                </a:cubicBezTo>
                <a:cubicBezTo>
                  <a:pt x="2354254" y="1745134"/>
                  <a:pt x="2300911" y="1737432"/>
                  <a:pt x="2246713" y="1732297"/>
                </a:cubicBezTo>
                <a:lnTo>
                  <a:pt x="2216762" y="1725451"/>
                </a:lnTo>
                <a:cubicBezTo>
                  <a:pt x="2214480" y="1703201"/>
                  <a:pt x="2213053" y="1680096"/>
                  <a:pt x="2212483" y="1656135"/>
                </a:cubicBezTo>
                <a:lnTo>
                  <a:pt x="2206493" y="1372877"/>
                </a:lnTo>
                <a:cubicBezTo>
                  <a:pt x="2200787" y="1177193"/>
                  <a:pt x="2197935" y="1023727"/>
                  <a:pt x="2197935" y="912477"/>
                </a:cubicBezTo>
                <a:lnTo>
                  <a:pt x="2200502" y="883381"/>
                </a:lnTo>
                <a:cubicBezTo>
                  <a:pt x="2215344" y="894221"/>
                  <a:pt x="2227044" y="903920"/>
                  <a:pt x="2235602" y="912477"/>
                </a:cubicBezTo>
                <a:cubicBezTo>
                  <a:pt x="2244159" y="921035"/>
                  <a:pt x="2264707" y="944426"/>
                  <a:pt x="2297243" y="982650"/>
                </a:cubicBezTo>
                <a:cubicBezTo>
                  <a:pt x="2349177" y="1043124"/>
                  <a:pt x="2388556" y="1087623"/>
                  <a:pt x="2415379" y="1116149"/>
                </a:cubicBezTo>
                <a:cubicBezTo>
                  <a:pt x="2514683" y="1222263"/>
                  <a:pt x="2595441" y="1310692"/>
                  <a:pt x="2657653" y="1381435"/>
                </a:cubicBezTo>
                <a:cubicBezTo>
                  <a:pt x="2661646" y="1385428"/>
                  <a:pt x="2667924" y="1391704"/>
                  <a:pt x="2676486" y="1400262"/>
                </a:cubicBezTo>
                <a:cubicBezTo>
                  <a:pt x="2685048" y="1408819"/>
                  <a:pt x="2703597" y="1428787"/>
                  <a:pt x="2732131" y="1460165"/>
                </a:cubicBezTo>
                <a:lnTo>
                  <a:pt x="2805753" y="1544886"/>
                </a:lnTo>
                <a:cubicBezTo>
                  <a:pt x="2815452" y="1556296"/>
                  <a:pt x="2833998" y="1575978"/>
                  <a:pt x="2861391" y="1603933"/>
                </a:cubicBezTo>
                <a:cubicBezTo>
                  <a:pt x="2978960" y="1724881"/>
                  <a:pt x="3047733" y="1796765"/>
                  <a:pt x="3067710" y="1819585"/>
                </a:cubicBezTo>
                <a:lnTo>
                  <a:pt x="3107610" y="1816162"/>
                </a:lnTo>
                <a:cubicBezTo>
                  <a:pt x="3109892" y="1753406"/>
                  <a:pt x="3111033" y="1712615"/>
                  <a:pt x="3111033" y="1693788"/>
                </a:cubicBezTo>
                <a:cubicBezTo>
                  <a:pt x="3111033" y="1607071"/>
                  <a:pt x="3109321" y="1504950"/>
                  <a:pt x="3105898" y="1387425"/>
                </a:cubicBezTo>
                <a:lnTo>
                  <a:pt x="3100764" y="1215417"/>
                </a:lnTo>
                <a:lnTo>
                  <a:pt x="3101619" y="1179475"/>
                </a:lnTo>
                <a:lnTo>
                  <a:pt x="3094773" y="1055390"/>
                </a:lnTo>
                <a:lnTo>
                  <a:pt x="3085360" y="784969"/>
                </a:lnTo>
                <a:cubicBezTo>
                  <a:pt x="3085360" y="769565"/>
                  <a:pt x="3092206" y="754447"/>
                  <a:pt x="3105898" y="739613"/>
                </a:cubicBezTo>
                <a:cubicBezTo>
                  <a:pt x="3109892" y="735049"/>
                  <a:pt x="3122158" y="729630"/>
                  <a:pt x="3142696" y="723354"/>
                </a:cubicBezTo>
                <a:cubicBezTo>
                  <a:pt x="3156388" y="719360"/>
                  <a:pt x="3171221" y="716936"/>
                  <a:pt x="3187195" y="716080"/>
                </a:cubicBezTo>
                <a:cubicBezTo>
                  <a:pt x="3203170" y="715224"/>
                  <a:pt x="3215721" y="712799"/>
                  <a:pt x="3224849" y="708806"/>
                </a:cubicBezTo>
                <a:lnTo>
                  <a:pt x="3226561" y="682277"/>
                </a:lnTo>
                <a:lnTo>
                  <a:pt x="3212013" y="682277"/>
                </a:lnTo>
                <a:cubicBezTo>
                  <a:pt x="3200032" y="682277"/>
                  <a:pt x="3178353" y="683418"/>
                  <a:pt x="3146975" y="685700"/>
                </a:cubicBezTo>
                <a:cubicBezTo>
                  <a:pt x="3091636" y="689123"/>
                  <a:pt x="3050844" y="690835"/>
                  <a:pt x="3024601" y="690835"/>
                </a:cubicBezTo>
                <a:cubicBezTo>
                  <a:pt x="3005774" y="690835"/>
                  <a:pt x="2984523" y="688838"/>
                  <a:pt x="2960846" y="684845"/>
                </a:cubicBezTo>
                <a:cubicBezTo>
                  <a:pt x="2937171" y="680851"/>
                  <a:pt x="2917345" y="678854"/>
                  <a:pt x="2901371" y="678854"/>
                </a:cubicBezTo>
                <a:close/>
                <a:moveTo>
                  <a:pt x="0" y="0"/>
                </a:moveTo>
                <a:lnTo>
                  <a:pt x="5399314" y="0"/>
                </a:lnTo>
                <a:lnTo>
                  <a:pt x="5399314" y="5468257"/>
                </a:lnTo>
                <a:lnTo>
                  <a:pt x="0" y="5468257"/>
                </a:lnTo>
                <a:lnTo>
                  <a:pt x="0" y="3135141"/>
                </a:lnTo>
                <a:lnTo>
                  <a:pt x="181408" y="3141568"/>
                </a:lnTo>
                <a:cubicBezTo>
                  <a:pt x="184251" y="3134543"/>
                  <a:pt x="185673" y="3129569"/>
                  <a:pt x="185673" y="3126645"/>
                </a:cubicBezTo>
                <a:cubicBezTo>
                  <a:pt x="185673" y="3122554"/>
                  <a:pt x="183676" y="3116118"/>
                  <a:pt x="179683" y="3107337"/>
                </a:cubicBezTo>
                <a:cubicBezTo>
                  <a:pt x="159144" y="3103923"/>
                  <a:pt x="137465" y="3102216"/>
                  <a:pt x="114645" y="3102216"/>
                </a:cubicBezTo>
                <a:cubicBezTo>
                  <a:pt x="55312" y="3101084"/>
                  <a:pt x="18514" y="3095827"/>
                  <a:pt x="4252" y="3086445"/>
                </a:cubicBezTo>
                <a:lnTo>
                  <a:pt x="0" y="3081967"/>
                </a:lnTo>
                <a:lnTo>
                  <a:pt x="0" y="2181839"/>
                </a:lnTo>
                <a:lnTo>
                  <a:pt x="26754" y="2232107"/>
                </a:lnTo>
                <a:cubicBezTo>
                  <a:pt x="63756" y="2304847"/>
                  <a:pt x="115778" y="2415454"/>
                  <a:pt x="182818" y="2563928"/>
                </a:cubicBezTo>
                <a:cubicBezTo>
                  <a:pt x="272205" y="2761895"/>
                  <a:pt x="349168" y="2955012"/>
                  <a:pt x="413707" y="3143279"/>
                </a:cubicBezTo>
                <a:lnTo>
                  <a:pt x="433670" y="3144135"/>
                </a:lnTo>
                <a:cubicBezTo>
                  <a:pt x="438787" y="3131013"/>
                  <a:pt x="445321" y="3113042"/>
                  <a:pt x="453272" y="3090222"/>
                </a:cubicBezTo>
                <a:cubicBezTo>
                  <a:pt x="471448" y="3040588"/>
                  <a:pt x="493319" y="2983537"/>
                  <a:pt x="518885" y="2919070"/>
                </a:cubicBezTo>
                <a:lnTo>
                  <a:pt x="577692" y="2778725"/>
                </a:lnTo>
                <a:lnTo>
                  <a:pt x="622860" y="2663197"/>
                </a:lnTo>
                <a:lnTo>
                  <a:pt x="748978" y="2363680"/>
                </a:lnTo>
                <a:lnTo>
                  <a:pt x="750690" y="2358545"/>
                </a:lnTo>
                <a:lnTo>
                  <a:pt x="763473" y="2326027"/>
                </a:lnTo>
                <a:cubicBezTo>
                  <a:pt x="791882" y="2259277"/>
                  <a:pt x="810914" y="2215919"/>
                  <a:pt x="820568" y="2195951"/>
                </a:cubicBezTo>
                <a:cubicBezTo>
                  <a:pt x="825132" y="2243347"/>
                  <a:pt x="827414" y="2313016"/>
                  <a:pt x="827414" y="2404957"/>
                </a:cubicBezTo>
                <a:cubicBezTo>
                  <a:pt x="827414" y="2520877"/>
                  <a:pt x="826416" y="2604533"/>
                  <a:pt x="824419" y="2655923"/>
                </a:cubicBezTo>
                <a:cubicBezTo>
                  <a:pt x="822422" y="2707313"/>
                  <a:pt x="821424" y="2742431"/>
                  <a:pt x="821424" y="2761275"/>
                </a:cubicBezTo>
                <a:lnTo>
                  <a:pt x="823991" y="2934300"/>
                </a:lnTo>
                <a:cubicBezTo>
                  <a:pt x="823991" y="3001111"/>
                  <a:pt x="821424" y="3045370"/>
                  <a:pt x="816289" y="3067076"/>
                </a:cubicBezTo>
                <a:cubicBezTo>
                  <a:pt x="799744" y="3077925"/>
                  <a:pt x="773501" y="3088203"/>
                  <a:pt x="737559" y="3097911"/>
                </a:cubicBezTo>
                <a:cubicBezTo>
                  <a:pt x="705040" y="3100763"/>
                  <a:pt x="679367" y="3106187"/>
                  <a:pt x="660540" y="3114183"/>
                </a:cubicBezTo>
                <a:cubicBezTo>
                  <a:pt x="658829" y="3119888"/>
                  <a:pt x="657973" y="3125308"/>
                  <a:pt x="657973" y="3130443"/>
                </a:cubicBezTo>
                <a:lnTo>
                  <a:pt x="657973" y="3141568"/>
                </a:lnTo>
                <a:cubicBezTo>
                  <a:pt x="662546" y="3143850"/>
                  <a:pt x="666834" y="3144991"/>
                  <a:pt x="670836" y="3144991"/>
                </a:cubicBezTo>
                <a:cubicBezTo>
                  <a:pt x="677121" y="3144991"/>
                  <a:pt x="691976" y="3144015"/>
                  <a:pt x="715403" y="3142063"/>
                </a:cubicBezTo>
                <a:cubicBezTo>
                  <a:pt x="753698" y="3139451"/>
                  <a:pt x="831421" y="3138145"/>
                  <a:pt x="948571" y="3138145"/>
                </a:cubicBezTo>
                <a:cubicBezTo>
                  <a:pt x="951433" y="3138145"/>
                  <a:pt x="972580" y="3139143"/>
                  <a:pt x="1012011" y="3141140"/>
                </a:cubicBezTo>
                <a:cubicBezTo>
                  <a:pt x="1051443" y="3143137"/>
                  <a:pt x="1088020" y="3144135"/>
                  <a:pt x="1121743" y="3144135"/>
                </a:cubicBezTo>
                <a:lnTo>
                  <a:pt x="1161161" y="3144135"/>
                </a:lnTo>
                <a:cubicBezTo>
                  <a:pt x="1161732" y="3137859"/>
                  <a:pt x="1162017" y="3132154"/>
                  <a:pt x="1162017" y="3127020"/>
                </a:cubicBezTo>
                <a:cubicBezTo>
                  <a:pt x="1162017" y="3122456"/>
                  <a:pt x="1160020" y="3118747"/>
                  <a:pt x="1156026" y="3115895"/>
                </a:cubicBezTo>
                <a:cubicBezTo>
                  <a:pt x="1086425" y="3105055"/>
                  <a:pt x="1036220" y="3094501"/>
                  <a:pt x="1005412" y="3084232"/>
                </a:cubicBezTo>
                <a:cubicBezTo>
                  <a:pt x="986586" y="3077386"/>
                  <a:pt x="975176" y="3070112"/>
                  <a:pt x="971182" y="3062410"/>
                </a:cubicBezTo>
                <a:cubicBezTo>
                  <a:pt x="967188" y="3054708"/>
                  <a:pt x="965192" y="3029748"/>
                  <a:pt x="965192" y="2987531"/>
                </a:cubicBezTo>
                <a:lnTo>
                  <a:pt x="964336" y="2879705"/>
                </a:lnTo>
                <a:lnTo>
                  <a:pt x="965192" y="2711975"/>
                </a:lnTo>
                <a:cubicBezTo>
                  <a:pt x="960628" y="2510015"/>
                  <a:pt x="958346" y="2366247"/>
                  <a:pt x="958346" y="2280671"/>
                </a:cubicBezTo>
                <a:lnTo>
                  <a:pt x="959201" y="2239595"/>
                </a:lnTo>
                <a:lnTo>
                  <a:pt x="958346" y="2200230"/>
                </a:lnTo>
                <a:cubicBezTo>
                  <a:pt x="961198" y="2155730"/>
                  <a:pt x="964479" y="2129487"/>
                  <a:pt x="968187" y="2121499"/>
                </a:cubicBezTo>
                <a:cubicBezTo>
                  <a:pt x="971895" y="2113512"/>
                  <a:pt x="980595" y="2106952"/>
                  <a:pt x="994288" y="2101817"/>
                </a:cubicBezTo>
                <a:cubicBezTo>
                  <a:pt x="1007980" y="2096682"/>
                  <a:pt x="1040214" y="2092689"/>
                  <a:pt x="1090989" y="2089836"/>
                </a:cubicBezTo>
                <a:cubicBezTo>
                  <a:pt x="1116662" y="2088695"/>
                  <a:pt x="1138626" y="2083275"/>
                  <a:pt x="1156882" y="2073577"/>
                </a:cubicBezTo>
                <a:cubicBezTo>
                  <a:pt x="1158594" y="2066731"/>
                  <a:pt x="1159450" y="2061311"/>
                  <a:pt x="1159450" y="2057317"/>
                </a:cubicBezTo>
                <a:cubicBezTo>
                  <a:pt x="1159450" y="2054465"/>
                  <a:pt x="1158879" y="2049901"/>
                  <a:pt x="1157738" y="2043625"/>
                </a:cubicBezTo>
                <a:cubicBezTo>
                  <a:pt x="1129132" y="2044766"/>
                  <a:pt x="1092522" y="2045337"/>
                  <a:pt x="1047906" y="2045337"/>
                </a:cubicBezTo>
                <a:cubicBezTo>
                  <a:pt x="975835" y="2045337"/>
                  <a:pt x="923781" y="2044481"/>
                  <a:pt x="891743" y="2042769"/>
                </a:cubicBezTo>
                <a:cubicBezTo>
                  <a:pt x="877445" y="2041058"/>
                  <a:pt x="865723" y="2040202"/>
                  <a:pt x="856577" y="2040202"/>
                </a:cubicBezTo>
                <a:cubicBezTo>
                  <a:pt x="848563" y="2040202"/>
                  <a:pt x="839123" y="2042484"/>
                  <a:pt x="828257" y="2047048"/>
                </a:cubicBezTo>
                <a:cubicBezTo>
                  <a:pt x="822569" y="2060170"/>
                  <a:pt x="803528" y="2112371"/>
                  <a:pt x="771134" y="2203653"/>
                </a:cubicBezTo>
                <a:cubicBezTo>
                  <a:pt x="763174" y="2226473"/>
                  <a:pt x="752655" y="2253857"/>
                  <a:pt x="739578" y="2285806"/>
                </a:cubicBezTo>
                <a:cubicBezTo>
                  <a:pt x="707184" y="2365106"/>
                  <a:pt x="688712" y="2410747"/>
                  <a:pt x="684161" y="2422728"/>
                </a:cubicBezTo>
                <a:cubicBezTo>
                  <a:pt x="679610" y="2434708"/>
                  <a:pt x="674781" y="2445548"/>
                  <a:pt x="669673" y="2455247"/>
                </a:cubicBezTo>
                <a:cubicBezTo>
                  <a:pt x="665688" y="2462663"/>
                  <a:pt x="662274" y="2470935"/>
                  <a:pt x="659431" y="2480064"/>
                </a:cubicBezTo>
                <a:cubicBezTo>
                  <a:pt x="615662" y="2602153"/>
                  <a:pt x="554274" y="2741642"/>
                  <a:pt x="475268" y="2898531"/>
                </a:cubicBezTo>
                <a:lnTo>
                  <a:pt x="374288" y="2673667"/>
                </a:lnTo>
                <a:lnTo>
                  <a:pt x="132068" y="2137973"/>
                </a:lnTo>
                <a:lnTo>
                  <a:pt x="96246" y="2057545"/>
                </a:lnTo>
                <a:cubicBezTo>
                  <a:pt x="93313" y="2052339"/>
                  <a:pt x="88914" y="2046843"/>
                  <a:pt x="83048" y="2041058"/>
                </a:cubicBezTo>
                <a:cubicBezTo>
                  <a:pt x="71095" y="2037635"/>
                  <a:pt x="60562" y="2035923"/>
                  <a:pt x="51452" y="2035923"/>
                </a:cubicBezTo>
                <a:cubicBezTo>
                  <a:pt x="48038" y="2035923"/>
                  <a:pt x="32666" y="2036899"/>
                  <a:pt x="5335" y="2038852"/>
                </a:cubicBezTo>
                <a:lnTo>
                  <a:pt x="0" y="2039169"/>
                </a:lnTo>
                <a:lnTo>
                  <a:pt x="0" y="1778072"/>
                </a:lnTo>
                <a:lnTo>
                  <a:pt x="181408" y="1784499"/>
                </a:lnTo>
                <a:cubicBezTo>
                  <a:pt x="184251" y="1777474"/>
                  <a:pt x="185673" y="1772500"/>
                  <a:pt x="185673" y="1769576"/>
                </a:cubicBezTo>
                <a:cubicBezTo>
                  <a:pt x="185673" y="1765485"/>
                  <a:pt x="183676" y="1759049"/>
                  <a:pt x="179683" y="1750268"/>
                </a:cubicBezTo>
                <a:cubicBezTo>
                  <a:pt x="159144" y="1746854"/>
                  <a:pt x="137465" y="1745147"/>
                  <a:pt x="114645" y="1745147"/>
                </a:cubicBezTo>
                <a:cubicBezTo>
                  <a:pt x="55312" y="1744015"/>
                  <a:pt x="18514" y="1738758"/>
                  <a:pt x="4252" y="1729376"/>
                </a:cubicBezTo>
                <a:lnTo>
                  <a:pt x="0" y="1724898"/>
                </a:lnTo>
                <a:lnTo>
                  <a:pt x="0" y="824770"/>
                </a:lnTo>
                <a:lnTo>
                  <a:pt x="26755" y="875038"/>
                </a:lnTo>
                <a:cubicBezTo>
                  <a:pt x="63757" y="947778"/>
                  <a:pt x="115778" y="1058385"/>
                  <a:pt x="182818" y="1206860"/>
                </a:cubicBezTo>
                <a:cubicBezTo>
                  <a:pt x="272205" y="1404826"/>
                  <a:pt x="349168" y="1597943"/>
                  <a:pt x="413707" y="1786210"/>
                </a:cubicBezTo>
                <a:lnTo>
                  <a:pt x="433670" y="1787066"/>
                </a:lnTo>
                <a:cubicBezTo>
                  <a:pt x="438787" y="1773944"/>
                  <a:pt x="445321" y="1755973"/>
                  <a:pt x="453272" y="1733153"/>
                </a:cubicBezTo>
                <a:cubicBezTo>
                  <a:pt x="471448" y="1683519"/>
                  <a:pt x="493319" y="1626468"/>
                  <a:pt x="518885" y="1562001"/>
                </a:cubicBezTo>
                <a:lnTo>
                  <a:pt x="577692" y="1421656"/>
                </a:lnTo>
                <a:lnTo>
                  <a:pt x="622860" y="1306128"/>
                </a:lnTo>
                <a:lnTo>
                  <a:pt x="748978" y="1006611"/>
                </a:lnTo>
                <a:lnTo>
                  <a:pt x="750690" y="1001477"/>
                </a:lnTo>
                <a:lnTo>
                  <a:pt x="763473" y="968958"/>
                </a:lnTo>
                <a:cubicBezTo>
                  <a:pt x="791882" y="902208"/>
                  <a:pt x="810914" y="858850"/>
                  <a:pt x="820568" y="838882"/>
                </a:cubicBezTo>
                <a:cubicBezTo>
                  <a:pt x="825132" y="886278"/>
                  <a:pt x="827414" y="955947"/>
                  <a:pt x="827414" y="1047888"/>
                </a:cubicBezTo>
                <a:cubicBezTo>
                  <a:pt x="827414" y="1163808"/>
                  <a:pt x="826416" y="1247464"/>
                  <a:pt x="824419" y="1298854"/>
                </a:cubicBezTo>
                <a:cubicBezTo>
                  <a:pt x="822422" y="1350244"/>
                  <a:pt x="821424" y="1385362"/>
                  <a:pt x="821424" y="1404206"/>
                </a:cubicBezTo>
                <a:lnTo>
                  <a:pt x="823991" y="1577231"/>
                </a:lnTo>
                <a:cubicBezTo>
                  <a:pt x="823991" y="1644042"/>
                  <a:pt x="821424" y="1688301"/>
                  <a:pt x="816289" y="1710007"/>
                </a:cubicBezTo>
                <a:cubicBezTo>
                  <a:pt x="799744" y="1720856"/>
                  <a:pt x="773501" y="1731134"/>
                  <a:pt x="737559" y="1740842"/>
                </a:cubicBezTo>
                <a:cubicBezTo>
                  <a:pt x="705040" y="1743694"/>
                  <a:pt x="679367" y="1749118"/>
                  <a:pt x="660541" y="1757114"/>
                </a:cubicBezTo>
                <a:cubicBezTo>
                  <a:pt x="658829" y="1762819"/>
                  <a:pt x="657973" y="1768239"/>
                  <a:pt x="657973" y="1773374"/>
                </a:cubicBezTo>
                <a:lnTo>
                  <a:pt x="657973" y="1784499"/>
                </a:lnTo>
                <a:cubicBezTo>
                  <a:pt x="662546" y="1786781"/>
                  <a:pt x="666834" y="1787922"/>
                  <a:pt x="670836" y="1787922"/>
                </a:cubicBezTo>
                <a:cubicBezTo>
                  <a:pt x="677121" y="1787922"/>
                  <a:pt x="691976" y="1786946"/>
                  <a:pt x="715403" y="1784994"/>
                </a:cubicBezTo>
                <a:cubicBezTo>
                  <a:pt x="753698" y="1782382"/>
                  <a:pt x="831421" y="1781076"/>
                  <a:pt x="948571" y="1781076"/>
                </a:cubicBezTo>
                <a:cubicBezTo>
                  <a:pt x="951433" y="1781076"/>
                  <a:pt x="972579" y="1782074"/>
                  <a:pt x="1012011" y="1784071"/>
                </a:cubicBezTo>
                <a:cubicBezTo>
                  <a:pt x="1051443" y="1786068"/>
                  <a:pt x="1088020" y="1787066"/>
                  <a:pt x="1121743" y="1787066"/>
                </a:cubicBezTo>
                <a:lnTo>
                  <a:pt x="1161161" y="1787066"/>
                </a:lnTo>
                <a:cubicBezTo>
                  <a:pt x="1161732" y="1780790"/>
                  <a:pt x="1162017" y="1775085"/>
                  <a:pt x="1162017" y="1769951"/>
                </a:cubicBezTo>
                <a:cubicBezTo>
                  <a:pt x="1162017" y="1765387"/>
                  <a:pt x="1160020" y="1761678"/>
                  <a:pt x="1156027" y="1758826"/>
                </a:cubicBezTo>
                <a:cubicBezTo>
                  <a:pt x="1086424" y="1747986"/>
                  <a:pt x="1036220" y="1737432"/>
                  <a:pt x="1005412" y="1727163"/>
                </a:cubicBezTo>
                <a:cubicBezTo>
                  <a:pt x="986586" y="1720317"/>
                  <a:pt x="975175" y="1713043"/>
                  <a:pt x="971182" y="1705341"/>
                </a:cubicBezTo>
                <a:cubicBezTo>
                  <a:pt x="967189" y="1697639"/>
                  <a:pt x="965192" y="1672679"/>
                  <a:pt x="965192" y="1630462"/>
                </a:cubicBezTo>
                <a:lnTo>
                  <a:pt x="964336" y="1522636"/>
                </a:lnTo>
                <a:lnTo>
                  <a:pt x="965192" y="1354906"/>
                </a:lnTo>
                <a:cubicBezTo>
                  <a:pt x="960628" y="1152947"/>
                  <a:pt x="958346" y="1009178"/>
                  <a:pt x="958346" y="923602"/>
                </a:cubicBezTo>
                <a:lnTo>
                  <a:pt x="959201" y="882526"/>
                </a:lnTo>
                <a:lnTo>
                  <a:pt x="958346" y="843161"/>
                </a:lnTo>
                <a:cubicBezTo>
                  <a:pt x="961198" y="798661"/>
                  <a:pt x="964479" y="772418"/>
                  <a:pt x="968187" y="764431"/>
                </a:cubicBezTo>
                <a:cubicBezTo>
                  <a:pt x="971895" y="756443"/>
                  <a:pt x="980596" y="749883"/>
                  <a:pt x="994288" y="744748"/>
                </a:cubicBezTo>
                <a:cubicBezTo>
                  <a:pt x="1007980" y="739613"/>
                  <a:pt x="1040214" y="735620"/>
                  <a:pt x="1090989" y="732767"/>
                </a:cubicBezTo>
                <a:cubicBezTo>
                  <a:pt x="1116662" y="731626"/>
                  <a:pt x="1138626" y="726207"/>
                  <a:pt x="1156882" y="716508"/>
                </a:cubicBezTo>
                <a:cubicBezTo>
                  <a:pt x="1158594" y="709662"/>
                  <a:pt x="1159450" y="704242"/>
                  <a:pt x="1159450" y="700248"/>
                </a:cubicBezTo>
                <a:cubicBezTo>
                  <a:pt x="1159450" y="697396"/>
                  <a:pt x="1158879" y="692832"/>
                  <a:pt x="1157738" y="686556"/>
                </a:cubicBezTo>
                <a:cubicBezTo>
                  <a:pt x="1129132" y="687697"/>
                  <a:pt x="1092522" y="688268"/>
                  <a:pt x="1047907" y="688268"/>
                </a:cubicBezTo>
                <a:cubicBezTo>
                  <a:pt x="975835" y="688268"/>
                  <a:pt x="923781" y="687412"/>
                  <a:pt x="891743" y="685700"/>
                </a:cubicBezTo>
                <a:cubicBezTo>
                  <a:pt x="877445" y="683989"/>
                  <a:pt x="865723" y="683133"/>
                  <a:pt x="856577" y="683133"/>
                </a:cubicBezTo>
                <a:cubicBezTo>
                  <a:pt x="848563" y="683133"/>
                  <a:pt x="839123" y="685415"/>
                  <a:pt x="828256" y="689979"/>
                </a:cubicBezTo>
                <a:cubicBezTo>
                  <a:pt x="822569" y="703101"/>
                  <a:pt x="803528" y="755302"/>
                  <a:pt x="771134" y="846584"/>
                </a:cubicBezTo>
                <a:cubicBezTo>
                  <a:pt x="763174" y="869404"/>
                  <a:pt x="752655" y="896788"/>
                  <a:pt x="739578" y="928737"/>
                </a:cubicBezTo>
                <a:cubicBezTo>
                  <a:pt x="707184" y="1008037"/>
                  <a:pt x="688712" y="1053678"/>
                  <a:pt x="684161" y="1065659"/>
                </a:cubicBezTo>
                <a:cubicBezTo>
                  <a:pt x="679610" y="1077640"/>
                  <a:pt x="674781" y="1088479"/>
                  <a:pt x="669673" y="1098178"/>
                </a:cubicBezTo>
                <a:cubicBezTo>
                  <a:pt x="665688" y="1105594"/>
                  <a:pt x="662274" y="1113867"/>
                  <a:pt x="659431" y="1122995"/>
                </a:cubicBezTo>
                <a:cubicBezTo>
                  <a:pt x="615662" y="1245084"/>
                  <a:pt x="554274" y="1384573"/>
                  <a:pt x="475268" y="1541462"/>
                </a:cubicBezTo>
                <a:lnTo>
                  <a:pt x="374288" y="1316598"/>
                </a:lnTo>
                <a:lnTo>
                  <a:pt x="132068" y="780904"/>
                </a:lnTo>
                <a:lnTo>
                  <a:pt x="96246" y="700476"/>
                </a:lnTo>
                <a:cubicBezTo>
                  <a:pt x="93313" y="695270"/>
                  <a:pt x="88914" y="689774"/>
                  <a:pt x="83049" y="683989"/>
                </a:cubicBezTo>
                <a:cubicBezTo>
                  <a:pt x="71095" y="680566"/>
                  <a:pt x="60562" y="678854"/>
                  <a:pt x="51452" y="678854"/>
                </a:cubicBezTo>
                <a:cubicBezTo>
                  <a:pt x="48038" y="678854"/>
                  <a:pt x="32665" y="679830"/>
                  <a:pt x="5335" y="681783"/>
                </a:cubicBezTo>
                <a:lnTo>
                  <a:pt x="0" y="6821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32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DAE606E-B905-4436-AF98-65A0564B5F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0674" y="1"/>
            <a:ext cx="2417175" cy="1788896"/>
          </a:xfrm>
          <a:custGeom>
            <a:avLst/>
            <a:gdLst>
              <a:gd name="connsiteX0" fmla="*/ 0 w 2417175"/>
              <a:gd name="connsiteY0" fmla="*/ 0 h 1788896"/>
              <a:gd name="connsiteX1" fmla="*/ 2417175 w 2417175"/>
              <a:gd name="connsiteY1" fmla="*/ 0 h 1788896"/>
              <a:gd name="connsiteX2" fmla="*/ 2417175 w 2417175"/>
              <a:gd name="connsiteY2" fmla="*/ 1788896 h 1788896"/>
              <a:gd name="connsiteX3" fmla="*/ 0 w 2417175"/>
              <a:gd name="connsiteY3" fmla="*/ 1788896 h 1788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7175" h="1788896">
                <a:moveTo>
                  <a:pt x="0" y="0"/>
                </a:moveTo>
                <a:lnTo>
                  <a:pt x="2417175" y="0"/>
                </a:lnTo>
                <a:lnTo>
                  <a:pt x="2417175" y="1788896"/>
                </a:lnTo>
                <a:lnTo>
                  <a:pt x="0" y="178889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29313CD6-463D-4862-A4D9-5D5C14772D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06779" y="-12595"/>
            <a:ext cx="2316221" cy="6046726"/>
          </a:xfrm>
          <a:custGeom>
            <a:avLst/>
            <a:gdLst>
              <a:gd name="connsiteX0" fmla="*/ 14320 w 2316221"/>
              <a:gd name="connsiteY0" fmla="*/ 5322826 h 6046726"/>
              <a:gd name="connsiteX1" fmla="*/ 2316221 w 2316221"/>
              <a:gd name="connsiteY1" fmla="*/ 5322826 h 6046726"/>
              <a:gd name="connsiteX2" fmla="*/ 2316221 w 2316221"/>
              <a:gd name="connsiteY2" fmla="*/ 6046726 h 6046726"/>
              <a:gd name="connsiteX3" fmla="*/ 14320 w 2316221"/>
              <a:gd name="connsiteY3" fmla="*/ 6046726 h 6046726"/>
              <a:gd name="connsiteX4" fmla="*/ 0 w 2316221"/>
              <a:gd name="connsiteY4" fmla="*/ 0 h 6046726"/>
              <a:gd name="connsiteX5" fmla="*/ 2316221 w 2316221"/>
              <a:gd name="connsiteY5" fmla="*/ 0 h 6046726"/>
              <a:gd name="connsiteX6" fmla="*/ 2316221 w 2316221"/>
              <a:gd name="connsiteY6" fmla="*/ 5057310 h 6046726"/>
              <a:gd name="connsiteX7" fmla="*/ 0 w 2316221"/>
              <a:gd name="connsiteY7" fmla="*/ 5057310 h 604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16221" h="6046726">
                <a:moveTo>
                  <a:pt x="14320" y="5322826"/>
                </a:moveTo>
                <a:lnTo>
                  <a:pt x="2316221" y="5322826"/>
                </a:lnTo>
                <a:lnTo>
                  <a:pt x="2316221" y="6046726"/>
                </a:lnTo>
                <a:lnTo>
                  <a:pt x="14320" y="6046726"/>
                </a:lnTo>
                <a:close/>
                <a:moveTo>
                  <a:pt x="0" y="0"/>
                </a:moveTo>
                <a:lnTo>
                  <a:pt x="2316221" y="0"/>
                </a:lnTo>
                <a:lnTo>
                  <a:pt x="2316221" y="5057310"/>
                </a:lnTo>
                <a:lnTo>
                  <a:pt x="0" y="505731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0A6C51A-ADF4-477D-9D08-3D20B56B69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570979" y="723902"/>
            <a:ext cx="2316221" cy="6153747"/>
          </a:xfrm>
          <a:custGeom>
            <a:avLst/>
            <a:gdLst>
              <a:gd name="connsiteX0" fmla="*/ 14320 w 2316221"/>
              <a:gd name="connsiteY0" fmla="*/ 4586330 h 6153747"/>
              <a:gd name="connsiteX1" fmla="*/ 2316221 w 2316221"/>
              <a:gd name="connsiteY1" fmla="*/ 4586330 h 6153747"/>
              <a:gd name="connsiteX2" fmla="*/ 2316221 w 2316221"/>
              <a:gd name="connsiteY2" fmla="*/ 6153747 h 6153747"/>
              <a:gd name="connsiteX3" fmla="*/ 14320 w 2316221"/>
              <a:gd name="connsiteY3" fmla="*/ 6153747 h 6153747"/>
              <a:gd name="connsiteX4" fmla="*/ 0 w 2316221"/>
              <a:gd name="connsiteY4" fmla="*/ 0 h 6153747"/>
              <a:gd name="connsiteX5" fmla="*/ 2316221 w 2316221"/>
              <a:gd name="connsiteY5" fmla="*/ 0 h 6153747"/>
              <a:gd name="connsiteX6" fmla="*/ 2316221 w 2316221"/>
              <a:gd name="connsiteY6" fmla="*/ 4320814 h 6153747"/>
              <a:gd name="connsiteX7" fmla="*/ 0 w 2316221"/>
              <a:gd name="connsiteY7" fmla="*/ 4320814 h 6153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16221" h="6153747">
                <a:moveTo>
                  <a:pt x="14320" y="4586330"/>
                </a:moveTo>
                <a:lnTo>
                  <a:pt x="2316221" y="4586330"/>
                </a:lnTo>
                <a:lnTo>
                  <a:pt x="2316221" y="6153747"/>
                </a:lnTo>
                <a:lnTo>
                  <a:pt x="14320" y="6153747"/>
                </a:lnTo>
                <a:close/>
                <a:moveTo>
                  <a:pt x="0" y="0"/>
                </a:moveTo>
                <a:lnTo>
                  <a:pt x="2316221" y="0"/>
                </a:lnTo>
                <a:lnTo>
                  <a:pt x="2316221" y="4320814"/>
                </a:lnTo>
                <a:lnTo>
                  <a:pt x="0" y="432081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248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B86F803-5A0B-4AF6-A8B5-DFA1C7E6452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-1"/>
            <a:ext cx="5524063" cy="6057900"/>
          </a:xfrm>
          <a:custGeom>
            <a:avLst/>
            <a:gdLst>
              <a:gd name="connsiteX0" fmla="*/ 1846707 w 5524063"/>
              <a:gd name="connsiteY0" fmla="*/ 4395161 h 6057900"/>
              <a:gd name="connsiteX1" fmla="*/ 3468598 w 5524063"/>
              <a:gd name="connsiteY1" fmla="*/ 4395161 h 6057900"/>
              <a:gd name="connsiteX2" fmla="*/ 3468598 w 5524063"/>
              <a:gd name="connsiteY2" fmla="*/ 6057900 h 6057900"/>
              <a:gd name="connsiteX3" fmla="*/ 1846707 w 5524063"/>
              <a:gd name="connsiteY3" fmla="*/ 6057900 h 6057900"/>
              <a:gd name="connsiteX4" fmla="*/ 1846707 w 5524063"/>
              <a:gd name="connsiteY4" fmla="*/ 2360799 h 6057900"/>
              <a:gd name="connsiteX5" fmla="*/ 3468598 w 5524063"/>
              <a:gd name="connsiteY5" fmla="*/ 2360799 h 6057900"/>
              <a:gd name="connsiteX6" fmla="*/ 3468598 w 5524063"/>
              <a:gd name="connsiteY6" fmla="*/ 4133850 h 6057900"/>
              <a:gd name="connsiteX7" fmla="*/ 1846707 w 5524063"/>
              <a:gd name="connsiteY7" fmla="*/ 4133850 h 6057900"/>
              <a:gd name="connsiteX8" fmla="*/ 0 w 5524063"/>
              <a:gd name="connsiteY8" fmla="*/ 2360799 h 6057900"/>
              <a:gd name="connsiteX9" fmla="*/ 1621891 w 5524063"/>
              <a:gd name="connsiteY9" fmla="*/ 2360799 h 6057900"/>
              <a:gd name="connsiteX10" fmla="*/ 1621891 w 5524063"/>
              <a:gd name="connsiteY10" fmla="*/ 6057900 h 6057900"/>
              <a:gd name="connsiteX11" fmla="*/ 0 w 5524063"/>
              <a:gd name="connsiteY11" fmla="*/ 6057900 h 6057900"/>
              <a:gd name="connsiteX12" fmla="*/ 0 w 5524063"/>
              <a:gd name="connsiteY12" fmla="*/ 800099 h 6057900"/>
              <a:gd name="connsiteX13" fmla="*/ 3468598 w 5524063"/>
              <a:gd name="connsiteY13" fmla="*/ 800099 h 6057900"/>
              <a:gd name="connsiteX14" fmla="*/ 3468598 w 5524063"/>
              <a:gd name="connsiteY14" fmla="*/ 2099488 h 6057900"/>
              <a:gd name="connsiteX15" fmla="*/ 0 w 5524063"/>
              <a:gd name="connsiteY15" fmla="*/ 2099488 h 6057900"/>
              <a:gd name="connsiteX16" fmla="*/ 3693415 w 5524063"/>
              <a:gd name="connsiteY16" fmla="*/ 0 h 6057900"/>
              <a:gd name="connsiteX17" fmla="*/ 5524063 w 5524063"/>
              <a:gd name="connsiteY17" fmla="*/ 0 h 6057900"/>
              <a:gd name="connsiteX18" fmla="*/ 5524063 w 5524063"/>
              <a:gd name="connsiteY18" fmla="*/ 6057900 h 6057900"/>
              <a:gd name="connsiteX19" fmla="*/ 3693415 w 5524063"/>
              <a:gd name="connsiteY19" fmla="*/ 6057900 h 60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524063" h="6057900">
                <a:moveTo>
                  <a:pt x="1846707" y="4395161"/>
                </a:moveTo>
                <a:lnTo>
                  <a:pt x="3468598" y="4395161"/>
                </a:lnTo>
                <a:lnTo>
                  <a:pt x="3468598" y="6057900"/>
                </a:lnTo>
                <a:lnTo>
                  <a:pt x="1846707" y="6057900"/>
                </a:lnTo>
                <a:close/>
                <a:moveTo>
                  <a:pt x="1846707" y="2360799"/>
                </a:moveTo>
                <a:lnTo>
                  <a:pt x="3468598" y="2360799"/>
                </a:lnTo>
                <a:lnTo>
                  <a:pt x="3468598" y="4133850"/>
                </a:lnTo>
                <a:lnTo>
                  <a:pt x="1846707" y="4133850"/>
                </a:lnTo>
                <a:close/>
                <a:moveTo>
                  <a:pt x="0" y="2360799"/>
                </a:moveTo>
                <a:lnTo>
                  <a:pt x="1621891" y="2360799"/>
                </a:lnTo>
                <a:lnTo>
                  <a:pt x="1621891" y="6057900"/>
                </a:lnTo>
                <a:lnTo>
                  <a:pt x="0" y="6057900"/>
                </a:lnTo>
                <a:close/>
                <a:moveTo>
                  <a:pt x="0" y="800099"/>
                </a:moveTo>
                <a:lnTo>
                  <a:pt x="3468598" y="800099"/>
                </a:lnTo>
                <a:lnTo>
                  <a:pt x="3468598" y="2099488"/>
                </a:lnTo>
                <a:lnTo>
                  <a:pt x="0" y="2099488"/>
                </a:lnTo>
                <a:close/>
                <a:moveTo>
                  <a:pt x="3693415" y="0"/>
                </a:moveTo>
                <a:lnTo>
                  <a:pt x="5524063" y="0"/>
                </a:lnTo>
                <a:lnTo>
                  <a:pt x="5524063" y="6057900"/>
                </a:lnTo>
                <a:lnTo>
                  <a:pt x="3693415" y="60579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503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C0A9E65-6BE2-40FA-A2E6-FFFCA77445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5275" y="523875"/>
            <a:ext cx="3981450" cy="5810250"/>
          </a:xfrm>
          <a:custGeom>
            <a:avLst/>
            <a:gdLst>
              <a:gd name="connsiteX0" fmla="*/ 0 w 3981450"/>
              <a:gd name="connsiteY0" fmla="*/ 0 h 5810250"/>
              <a:gd name="connsiteX1" fmla="*/ 3981450 w 3981450"/>
              <a:gd name="connsiteY1" fmla="*/ 0 h 5810250"/>
              <a:gd name="connsiteX2" fmla="*/ 3981450 w 3981450"/>
              <a:gd name="connsiteY2" fmla="*/ 5810250 h 5810250"/>
              <a:gd name="connsiteX3" fmla="*/ 0 w 3981450"/>
              <a:gd name="connsiteY3" fmla="*/ 5810250 h 5810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1450" h="5810250">
                <a:moveTo>
                  <a:pt x="0" y="0"/>
                </a:moveTo>
                <a:lnTo>
                  <a:pt x="3981450" y="0"/>
                </a:lnTo>
                <a:lnTo>
                  <a:pt x="3981450" y="5810250"/>
                </a:lnTo>
                <a:lnTo>
                  <a:pt x="0" y="58102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533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3C17D83-142E-49D2-918D-60DD378D78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19100"/>
            <a:ext cx="3766782" cy="6019801"/>
          </a:xfrm>
          <a:custGeom>
            <a:avLst/>
            <a:gdLst>
              <a:gd name="connsiteX0" fmla="*/ 0 w 3766782"/>
              <a:gd name="connsiteY0" fmla="*/ 230759 h 6019801"/>
              <a:gd name="connsiteX1" fmla="*/ 2842700 w 3766782"/>
              <a:gd name="connsiteY1" fmla="*/ 3125281 h 6019801"/>
              <a:gd name="connsiteX2" fmla="*/ 0 w 3766782"/>
              <a:gd name="connsiteY2" fmla="*/ 6019801 h 6019801"/>
              <a:gd name="connsiteX3" fmla="*/ 1562396 w 3766782"/>
              <a:gd name="connsiteY3" fmla="*/ 0 h 6019801"/>
              <a:gd name="connsiteX4" fmla="*/ 3766782 w 3766782"/>
              <a:gd name="connsiteY4" fmla="*/ 2183627 h 6019801"/>
              <a:gd name="connsiteX5" fmla="*/ 2959624 w 3766782"/>
              <a:gd name="connsiteY5" fmla="*/ 2983181 h 6019801"/>
              <a:gd name="connsiteX6" fmla="*/ 775514 w 3766782"/>
              <a:gd name="connsiteY6" fmla="*/ 819639 h 6019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6782" h="6019801">
                <a:moveTo>
                  <a:pt x="0" y="230759"/>
                </a:moveTo>
                <a:lnTo>
                  <a:pt x="2842700" y="3125281"/>
                </a:lnTo>
                <a:lnTo>
                  <a:pt x="0" y="6019801"/>
                </a:lnTo>
                <a:close/>
                <a:moveTo>
                  <a:pt x="1562396" y="0"/>
                </a:moveTo>
                <a:lnTo>
                  <a:pt x="3766782" y="2183627"/>
                </a:lnTo>
                <a:lnTo>
                  <a:pt x="2959624" y="2983181"/>
                </a:lnTo>
                <a:lnTo>
                  <a:pt x="775514" y="819639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F1AD7-0F16-4390-8EA9-99A5EC74991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425218" y="419101"/>
            <a:ext cx="3766782" cy="6019801"/>
          </a:xfrm>
          <a:custGeom>
            <a:avLst/>
            <a:gdLst>
              <a:gd name="connsiteX0" fmla="*/ 807158 w 3766782"/>
              <a:gd name="connsiteY0" fmla="*/ 3036620 h 6019801"/>
              <a:gd name="connsiteX1" fmla="*/ 2991268 w 3766782"/>
              <a:gd name="connsiteY1" fmla="*/ 5200162 h 6019801"/>
              <a:gd name="connsiteX2" fmla="*/ 2204386 w 3766782"/>
              <a:gd name="connsiteY2" fmla="*/ 6019801 h 6019801"/>
              <a:gd name="connsiteX3" fmla="*/ 0 w 3766782"/>
              <a:gd name="connsiteY3" fmla="*/ 3836174 h 6019801"/>
              <a:gd name="connsiteX4" fmla="*/ 3766782 w 3766782"/>
              <a:gd name="connsiteY4" fmla="*/ 0 h 6019801"/>
              <a:gd name="connsiteX5" fmla="*/ 3766782 w 3766782"/>
              <a:gd name="connsiteY5" fmla="*/ 5789042 h 6019801"/>
              <a:gd name="connsiteX6" fmla="*/ 924082 w 3766782"/>
              <a:gd name="connsiteY6" fmla="*/ 2894520 h 6019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6782" h="6019801">
                <a:moveTo>
                  <a:pt x="807158" y="3036620"/>
                </a:moveTo>
                <a:lnTo>
                  <a:pt x="2991268" y="5200162"/>
                </a:lnTo>
                <a:lnTo>
                  <a:pt x="2204386" y="6019801"/>
                </a:lnTo>
                <a:lnTo>
                  <a:pt x="0" y="3836174"/>
                </a:lnTo>
                <a:close/>
                <a:moveTo>
                  <a:pt x="3766782" y="0"/>
                </a:moveTo>
                <a:lnTo>
                  <a:pt x="3766782" y="5789042"/>
                </a:lnTo>
                <a:lnTo>
                  <a:pt x="924082" y="289452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63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FF4A910-A48E-4D24-AD07-6B455FDB89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8000" y="874486"/>
            <a:ext cx="2292902" cy="5109028"/>
          </a:xfrm>
          <a:custGeom>
            <a:avLst/>
            <a:gdLst>
              <a:gd name="connsiteX0" fmla="*/ 0 w 2292902"/>
              <a:gd name="connsiteY0" fmla="*/ 0 h 5109028"/>
              <a:gd name="connsiteX1" fmla="*/ 2292902 w 2292902"/>
              <a:gd name="connsiteY1" fmla="*/ 0 h 5109028"/>
              <a:gd name="connsiteX2" fmla="*/ 2292902 w 2292902"/>
              <a:gd name="connsiteY2" fmla="*/ 5109028 h 5109028"/>
              <a:gd name="connsiteX3" fmla="*/ 0 w 2292902"/>
              <a:gd name="connsiteY3" fmla="*/ 5109028 h 5109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2902" h="5109028">
                <a:moveTo>
                  <a:pt x="0" y="0"/>
                </a:moveTo>
                <a:lnTo>
                  <a:pt x="2292902" y="0"/>
                </a:lnTo>
                <a:lnTo>
                  <a:pt x="2292902" y="5109028"/>
                </a:lnTo>
                <a:lnTo>
                  <a:pt x="0" y="5109028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F8259D1-ADAC-4B49-B986-7C2BD5709D0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391098" y="874486"/>
            <a:ext cx="2292902" cy="5109028"/>
          </a:xfrm>
          <a:custGeom>
            <a:avLst/>
            <a:gdLst>
              <a:gd name="connsiteX0" fmla="*/ 0 w 2292902"/>
              <a:gd name="connsiteY0" fmla="*/ 0 h 5109028"/>
              <a:gd name="connsiteX1" fmla="*/ 2292902 w 2292902"/>
              <a:gd name="connsiteY1" fmla="*/ 0 h 5109028"/>
              <a:gd name="connsiteX2" fmla="*/ 2292902 w 2292902"/>
              <a:gd name="connsiteY2" fmla="*/ 5109028 h 5109028"/>
              <a:gd name="connsiteX3" fmla="*/ 0 w 2292902"/>
              <a:gd name="connsiteY3" fmla="*/ 5109028 h 5109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2902" h="5109028">
                <a:moveTo>
                  <a:pt x="0" y="0"/>
                </a:moveTo>
                <a:lnTo>
                  <a:pt x="2292902" y="0"/>
                </a:lnTo>
                <a:lnTo>
                  <a:pt x="2292902" y="5109028"/>
                </a:lnTo>
                <a:lnTo>
                  <a:pt x="0" y="5109028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7E59C66-FD40-4A57-B0D9-8D619DC90B2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800902" y="874486"/>
            <a:ext cx="4485268" cy="1524000"/>
          </a:xfrm>
          <a:custGeom>
            <a:avLst/>
            <a:gdLst>
              <a:gd name="connsiteX0" fmla="*/ 0 w 4485268"/>
              <a:gd name="connsiteY0" fmla="*/ 0 h 1524000"/>
              <a:gd name="connsiteX1" fmla="*/ 4485268 w 4485268"/>
              <a:gd name="connsiteY1" fmla="*/ 0 h 1524000"/>
              <a:gd name="connsiteX2" fmla="*/ 4485268 w 4485268"/>
              <a:gd name="connsiteY2" fmla="*/ 1524000 h 1524000"/>
              <a:gd name="connsiteX3" fmla="*/ 0 w 4485268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85268" h="1524000">
                <a:moveTo>
                  <a:pt x="0" y="0"/>
                </a:moveTo>
                <a:lnTo>
                  <a:pt x="4485268" y="0"/>
                </a:lnTo>
                <a:lnTo>
                  <a:pt x="4485268" y="1524000"/>
                </a:lnTo>
                <a:lnTo>
                  <a:pt x="0" y="152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E03E3AA-2170-4F27-BC85-4C3EB497C7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5828" y="4459514"/>
            <a:ext cx="4485268" cy="1524000"/>
          </a:xfrm>
          <a:custGeom>
            <a:avLst/>
            <a:gdLst>
              <a:gd name="connsiteX0" fmla="*/ 0 w 4485268"/>
              <a:gd name="connsiteY0" fmla="*/ 0 h 1524000"/>
              <a:gd name="connsiteX1" fmla="*/ 4485268 w 4485268"/>
              <a:gd name="connsiteY1" fmla="*/ 0 h 1524000"/>
              <a:gd name="connsiteX2" fmla="*/ 4485268 w 4485268"/>
              <a:gd name="connsiteY2" fmla="*/ 1524000 h 1524000"/>
              <a:gd name="connsiteX3" fmla="*/ 0 w 4485268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85268" h="1524000">
                <a:moveTo>
                  <a:pt x="0" y="0"/>
                </a:moveTo>
                <a:lnTo>
                  <a:pt x="4485268" y="0"/>
                </a:lnTo>
                <a:lnTo>
                  <a:pt x="4485268" y="1524000"/>
                </a:lnTo>
                <a:lnTo>
                  <a:pt x="0" y="152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958FF603-D882-469A-849A-D829434CB9D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86171" y="874486"/>
            <a:ext cx="2104926" cy="1524000"/>
          </a:xfrm>
          <a:custGeom>
            <a:avLst/>
            <a:gdLst>
              <a:gd name="connsiteX0" fmla="*/ 0 w 2104926"/>
              <a:gd name="connsiteY0" fmla="*/ 0 h 1524000"/>
              <a:gd name="connsiteX1" fmla="*/ 2104926 w 2104926"/>
              <a:gd name="connsiteY1" fmla="*/ 0 h 1524000"/>
              <a:gd name="connsiteX2" fmla="*/ 2104926 w 2104926"/>
              <a:gd name="connsiteY2" fmla="*/ 1524000 h 1524000"/>
              <a:gd name="connsiteX3" fmla="*/ 0 w 2104926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4926" h="1524000">
                <a:moveTo>
                  <a:pt x="0" y="0"/>
                </a:moveTo>
                <a:lnTo>
                  <a:pt x="2104926" y="0"/>
                </a:lnTo>
                <a:lnTo>
                  <a:pt x="2104926" y="1524000"/>
                </a:lnTo>
                <a:lnTo>
                  <a:pt x="0" y="152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A801A90-8794-4A72-B2F4-3F63118D1B0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00902" y="4459514"/>
            <a:ext cx="2104926" cy="1524000"/>
          </a:xfrm>
          <a:custGeom>
            <a:avLst/>
            <a:gdLst>
              <a:gd name="connsiteX0" fmla="*/ 0 w 2104926"/>
              <a:gd name="connsiteY0" fmla="*/ 0 h 1524000"/>
              <a:gd name="connsiteX1" fmla="*/ 2104926 w 2104926"/>
              <a:gd name="connsiteY1" fmla="*/ 0 h 1524000"/>
              <a:gd name="connsiteX2" fmla="*/ 2104926 w 2104926"/>
              <a:gd name="connsiteY2" fmla="*/ 1524000 h 1524000"/>
              <a:gd name="connsiteX3" fmla="*/ 0 w 2104926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4926" h="1524000">
                <a:moveTo>
                  <a:pt x="0" y="0"/>
                </a:moveTo>
                <a:lnTo>
                  <a:pt x="2104926" y="0"/>
                </a:lnTo>
                <a:lnTo>
                  <a:pt x="2104926" y="1524000"/>
                </a:lnTo>
                <a:lnTo>
                  <a:pt x="0" y="152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540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9893BFE-2DFA-4254-826A-771E9EDC14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62500" y="0"/>
            <a:ext cx="2190750" cy="1714500"/>
          </a:xfrm>
          <a:custGeom>
            <a:avLst/>
            <a:gdLst>
              <a:gd name="connsiteX0" fmla="*/ 0 w 2190750"/>
              <a:gd name="connsiteY0" fmla="*/ 0 h 1714500"/>
              <a:gd name="connsiteX1" fmla="*/ 2190750 w 2190750"/>
              <a:gd name="connsiteY1" fmla="*/ 0 h 1714500"/>
              <a:gd name="connsiteX2" fmla="*/ 2190750 w 2190750"/>
              <a:gd name="connsiteY2" fmla="*/ 937214 h 1714500"/>
              <a:gd name="connsiteX3" fmla="*/ 2178330 w 2190750"/>
              <a:gd name="connsiteY3" fmla="*/ 918672 h 1714500"/>
              <a:gd name="connsiteX4" fmla="*/ 2126557 w 2190750"/>
              <a:gd name="connsiteY4" fmla="*/ 870165 h 1714500"/>
              <a:gd name="connsiteX5" fmla="*/ 1930587 w 2190750"/>
              <a:gd name="connsiteY5" fmla="*/ 754429 h 1714500"/>
              <a:gd name="connsiteX6" fmla="*/ 1707233 w 2190750"/>
              <a:gd name="connsiteY6" fmla="*/ 616144 h 1714500"/>
              <a:gd name="connsiteX7" fmla="*/ 1663589 w 2190750"/>
              <a:gd name="connsiteY7" fmla="*/ 514308 h 1714500"/>
              <a:gd name="connsiteX8" fmla="*/ 1726060 w 2190750"/>
              <a:gd name="connsiteY8" fmla="*/ 386799 h 1714500"/>
              <a:gd name="connsiteX9" fmla="*/ 1886087 w 2190750"/>
              <a:gd name="connsiteY9" fmla="*/ 332031 h 1714500"/>
              <a:gd name="connsiteX10" fmla="*/ 2045687 w 2190750"/>
              <a:gd name="connsiteY10" fmla="*/ 386799 h 1714500"/>
              <a:gd name="connsiteX11" fmla="*/ 2138537 w 2190750"/>
              <a:gd name="connsiteY11" fmla="*/ 561375 h 1714500"/>
              <a:gd name="connsiteX12" fmla="*/ 2146239 w 2190750"/>
              <a:gd name="connsiteY12" fmla="*/ 563086 h 1714500"/>
              <a:gd name="connsiteX13" fmla="*/ 2159075 w 2190750"/>
              <a:gd name="connsiteY13" fmla="*/ 559663 h 1714500"/>
              <a:gd name="connsiteX14" fmla="*/ 2163354 w 2190750"/>
              <a:gd name="connsiteY14" fmla="*/ 497193 h 1714500"/>
              <a:gd name="connsiteX15" fmla="*/ 2166777 w 2190750"/>
              <a:gd name="connsiteY15" fmla="*/ 421030 h 1714500"/>
              <a:gd name="connsiteX16" fmla="*/ 2159931 w 2190750"/>
              <a:gd name="connsiteY16" fmla="*/ 355992 h 1714500"/>
              <a:gd name="connsiteX17" fmla="*/ 2064942 w 2190750"/>
              <a:gd name="connsiteY17" fmla="*/ 305502 h 1714500"/>
              <a:gd name="connsiteX18" fmla="*/ 1914328 w 2190750"/>
              <a:gd name="connsiteY18" fmla="*/ 285820 h 1714500"/>
              <a:gd name="connsiteX19" fmla="*/ 1661878 w 2190750"/>
              <a:gd name="connsiteY19" fmla="*/ 368401 h 1714500"/>
              <a:gd name="connsiteX20" fmla="*/ 1567744 w 2190750"/>
              <a:gd name="connsiteY20" fmla="*/ 569932 h 1714500"/>
              <a:gd name="connsiteX21" fmla="*/ 1594272 w 2190750"/>
              <a:gd name="connsiteY21" fmla="*/ 685460 h 1714500"/>
              <a:gd name="connsiteX22" fmla="*/ 1702098 w 2190750"/>
              <a:gd name="connsiteY22" fmla="*/ 806978 h 1714500"/>
              <a:gd name="connsiteX23" fmla="*/ 1893789 w 2190750"/>
              <a:gd name="connsiteY23" fmla="*/ 918655 h 1714500"/>
              <a:gd name="connsiteX24" fmla="*/ 2089759 w 2190750"/>
              <a:gd name="connsiteY24" fmla="*/ 1052582 h 1714500"/>
              <a:gd name="connsiteX25" fmla="*/ 2138537 w 2190750"/>
              <a:gd name="connsiteY25" fmla="*/ 1179235 h 1714500"/>
              <a:gd name="connsiteX26" fmla="*/ 2106446 w 2190750"/>
              <a:gd name="connsiteY26" fmla="*/ 1283210 h 1714500"/>
              <a:gd name="connsiteX27" fmla="*/ 2017447 w 2190750"/>
              <a:gd name="connsiteY27" fmla="*/ 1364935 h 1714500"/>
              <a:gd name="connsiteX28" fmla="*/ 1892934 w 2190750"/>
              <a:gd name="connsiteY28" fmla="*/ 1393175 h 1714500"/>
              <a:gd name="connsiteX29" fmla="*/ 1695252 w 2190750"/>
              <a:gd name="connsiteY29" fmla="*/ 1310166 h 1714500"/>
              <a:gd name="connsiteX30" fmla="*/ 1597695 w 2190750"/>
              <a:gd name="connsiteY30" fmla="*/ 1121899 h 1714500"/>
              <a:gd name="connsiteX31" fmla="*/ 1591277 w 2190750"/>
              <a:gd name="connsiteY31" fmla="*/ 1100933 h 1714500"/>
              <a:gd name="connsiteX32" fmla="*/ 1578869 w 2190750"/>
              <a:gd name="connsiteY32" fmla="*/ 1095370 h 1714500"/>
              <a:gd name="connsiteX33" fmla="*/ 1566032 w 2190750"/>
              <a:gd name="connsiteY33" fmla="*/ 1101361 h 1714500"/>
              <a:gd name="connsiteX34" fmla="*/ 1560042 w 2190750"/>
              <a:gd name="connsiteY34" fmla="*/ 1148427 h 1714500"/>
              <a:gd name="connsiteX35" fmla="*/ 1547205 w 2190750"/>
              <a:gd name="connsiteY35" fmla="*/ 1314445 h 1714500"/>
              <a:gd name="connsiteX36" fmla="*/ 1545494 w 2190750"/>
              <a:gd name="connsiteY36" fmla="*/ 1338407 h 1714500"/>
              <a:gd name="connsiteX37" fmla="*/ 1559186 w 2190750"/>
              <a:gd name="connsiteY37" fmla="*/ 1367502 h 1714500"/>
              <a:gd name="connsiteX38" fmla="*/ 1635349 w 2190750"/>
              <a:gd name="connsiteY38" fmla="*/ 1403444 h 1714500"/>
              <a:gd name="connsiteX39" fmla="*/ 1856991 w 2190750"/>
              <a:gd name="connsiteY39" fmla="*/ 1440242 h 1714500"/>
              <a:gd name="connsiteX40" fmla="*/ 2070076 w 2190750"/>
              <a:gd name="connsiteY40" fmla="*/ 1399553 h 1714500"/>
              <a:gd name="connsiteX41" fmla="*/ 2142281 w 2190750"/>
              <a:gd name="connsiteY41" fmla="*/ 1348906 h 1714500"/>
              <a:gd name="connsiteX42" fmla="*/ 2190750 w 2190750"/>
              <a:gd name="connsiteY42" fmla="*/ 1287539 h 1714500"/>
              <a:gd name="connsiteX43" fmla="*/ 2190750 w 2190750"/>
              <a:gd name="connsiteY43" fmla="*/ 1714500 h 1714500"/>
              <a:gd name="connsiteX44" fmla="*/ 0 w 2190750"/>
              <a:gd name="connsiteY44" fmla="*/ 1714500 h 171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2190750" h="1714500">
                <a:moveTo>
                  <a:pt x="0" y="0"/>
                </a:moveTo>
                <a:lnTo>
                  <a:pt x="2190750" y="0"/>
                </a:lnTo>
                <a:lnTo>
                  <a:pt x="2190750" y="937214"/>
                </a:lnTo>
                <a:lnTo>
                  <a:pt x="2178330" y="918672"/>
                </a:lnTo>
                <a:cubicBezTo>
                  <a:pt x="2163497" y="901325"/>
                  <a:pt x="2146240" y="885156"/>
                  <a:pt x="2126557" y="870165"/>
                </a:cubicBezTo>
                <a:cubicBezTo>
                  <a:pt x="2087192" y="840182"/>
                  <a:pt x="2021868" y="801603"/>
                  <a:pt x="1930587" y="754429"/>
                </a:cubicBezTo>
                <a:cubicBezTo>
                  <a:pt x="1810780" y="693046"/>
                  <a:pt x="1736329" y="646951"/>
                  <a:pt x="1707233" y="616144"/>
                </a:cubicBezTo>
                <a:cubicBezTo>
                  <a:pt x="1678137" y="585336"/>
                  <a:pt x="1663589" y="551391"/>
                  <a:pt x="1663589" y="514308"/>
                </a:cubicBezTo>
                <a:cubicBezTo>
                  <a:pt x="1663589" y="465815"/>
                  <a:pt x="1684413" y="423312"/>
                  <a:pt x="1726060" y="386799"/>
                </a:cubicBezTo>
                <a:cubicBezTo>
                  <a:pt x="1767707" y="350287"/>
                  <a:pt x="1821049" y="332031"/>
                  <a:pt x="1886087" y="332031"/>
                </a:cubicBezTo>
                <a:cubicBezTo>
                  <a:pt x="1948843" y="332031"/>
                  <a:pt x="2002043" y="350287"/>
                  <a:pt x="2045687" y="386799"/>
                </a:cubicBezTo>
                <a:cubicBezTo>
                  <a:pt x="2089331" y="423312"/>
                  <a:pt x="2120281" y="481504"/>
                  <a:pt x="2138537" y="561375"/>
                </a:cubicBezTo>
                <a:lnTo>
                  <a:pt x="2146239" y="563086"/>
                </a:lnTo>
                <a:cubicBezTo>
                  <a:pt x="2149662" y="563086"/>
                  <a:pt x="2153941" y="561945"/>
                  <a:pt x="2159075" y="559663"/>
                </a:cubicBezTo>
                <a:cubicBezTo>
                  <a:pt x="2160787" y="550535"/>
                  <a:pt x="2162213" y="529712"/>
                  <a:pt x="2163354" y="497193"/>
                </a:cubicBezTo>
                <a:lnTo>
                  <a:pt x="2166777" y="421030"/>
                </a:lnTo>
                <a:cubicBezTo>
                  <a:pt x="2166777" y="415325"/>
                  <a:pt x="2164495" y="393646"/>
                  <a:pt x="2159931" y="355992"/>
                </a:cubicBezTo>
                <a:cubicBezTo>
                  <a:pt x="2127412" y="332601"/>
                  <a:pt x="2095749" y="315771"/>
                  <a:pt x="2064942" y="305502"/>
                </a:cubicBezTo>
                <a:cubicBezTo>
                  <a:pt x="2022724" y="292380"/>
                  <a:pt x="1972519" y="285820"/>
                  <a:pt x="1914328" y="285820"/>
                </a:cubicBezTo>
                <a:cubicBezTo>
                  <a:pt x="1808783" y="285820"/>
                  <a:pt x="1724633" y="313346"/>
                  <a:pt x="1661878" y="368401"/>
                </a:cubicBezTo>
                <a:cubicBezTo>
                  <a:pt x="1599122" y="423455"/>
                  <a:pt x="1567744" y="490632"/>
                  <a:pt x="1567744" y="569932"/>
                </a:cubicBezTo>
                <a:cubicBezTo>
                  <a:pt x="1567744" y="613862"/>
                  <a:pt x="1576587" y="652371"/>
                  <a:pt x="1594272" y="685460"/>
                </a:cubicBezTo>
                <a:cubicBezTo>
                  <a:pt x="1618234" y="728248"/>
                  <a:pt x="1654176" y="768754"/>
                  <a:pt x="1702098" y="806978"/>
                </a:cubicBezTo>
                <a:cubicBezTo>
                  <a:pt x="1731765" y="830369"/>
                  <a:pt x="1795662" y="867595"/>
                  <a:pt x="1893789" y="918655"/>
                </a:cubicBezTo>
                <a:cubicBezTo>
                  <a:pt x="1991917" y="969716"/>
                  <a:pt x="2057240" y="1014358"/>
                  <a:pt x="2089759" y="1052582"/>
                </a:cubicBezTo>
                <a:cubicBezTo>
                  <a:pt x="2122278" y="1090806"/>
                  <a:pt x="2138537" y="1133024"/>
                  <a:pt x="2138537" y="1179235"/>
                </a:cubicBezTo>
                <a:cubicBezTo>
                  <a:pt x="2138537" y="1212895"/>
                  <a:pt x="2127840" y="1247553"/>
                  <a:pt x="2106446" y="1283210"/>
                </a:cubicBezTo>
                <a:cubicBezTo>
                  <a:pt x="2085052" y="1318867"/>
                  <a:pt x="2055386" y="1346108"/>
                  <a:pt x="2017447" y="1364935"/>
                </a:cubicBezTo>
                <a:cubicBezTo>
                  <a:pt x="1979508" y="1383762"/>
                  <a:pt x="1938004" y="1393175"/>
                  <a:pt x="1892934" y="1393175"/>
                </a:cubicBezTo>
                <a:cubicBezTo>
                  <a:pt x="1819338" y="1393175"/>
                  <a:pt x="1753444" y="1365506"/>
                  <a:pt x="1695252" y="1310166"/>
                </a:cubicBezTo>
                <a:cubicBezTo>
                  <a:pt x="1636490" y="1254827"/>
                  <a:pt x="1603971" y="1192071"/>
                  <a:pt x="1597695" y="1121899"/>
                </a:cubicBezTo>
                <a:cubicBezTo>
                  <a:pt x="1596554" y="1111630"/>
                  <a:pt x="1594415" y="1104641"/>
                  <a:pt x="1591277" y="1100933"/>
                </a:cubicBezTo>
                <a:cubicBezTo>
                  <a:pt x="1588139" y="1097224"/>
                  <a:pt x="1584003" y="1095370"/>
                  <a:pt x="1578869" y="1095370"/>
                </a:cubicBezTo>
                <a:cubicBezTo>
                  <a:pt x="1572593" y="1095370"/>
                  <a:pt x="1568314" y="1097367"/>
                  <a:pt x="1566032" y="1101361"/>
                </a:cubicBezTo>
                <a:cubicBezTo>
                  <a:pt x="1563180" y="1105925"/>
                  <a:pt x="1561183" y="1121614"/>
                  <a:pt x="1560042" y="1148427"/>
                </a:cubicBezTo>
                <a:cubicBezTo>
                  <a:pt x="1559471" y="1191786"/>
                  <a:pt x="1555193" y="1247125"/>
                  <a:pt x="1547205" y="1314445"/>
                </a:cubicBezTo>
                <a:cubicBezTo>
                  <a:pt x="1546064" y="1324144"/>
                  <a:pt x="1545494" y="1332131"/>
                  <a:pt x="1545494" y="1338407"/>
                </a:cubicBezTo>
                <a:cubicBezTo>
                  <a:pt x="1545494" y="1348676"/>
                  <a:pt x="1550058" y="1358374"/>
                  <a:pt x="1559186" y="1367502"/>
                </a:cubicBezTo>
                <a:cubicBezTo>
                  <a:pt x="1568314" y="1376631"/>
                  <a:pt x="1593702" y="1388611"/>
                  <a:pt x="1635349" y="1403444"/>
                </a:cubicBezTo>
                <a:cubicBezTo>
                  <a:pt x="1706092" y="1427976"/>
                  <a:pt x="1779973" y="1440242"/>
                  <a:pt x="1856991" y="1440242"/>
                </a:cubicBezTo>
                <a:cubicBezTo>
                  <a:pt x="1945420" y="1440242"/>
                  <a:pt x="2016449" y="1426679"/>
                  <a:pt x="2070076" y="1399553"/>
                </a:cubicBezTo>
                <a:cubicBezTo>
                  <a:pt x="2096890" y="1385990"/>
                  <a:pt x="2120958" y="1369108"/>
                  <a:pt x="2142281" y="1348906"/>
                </a:cubicBezTo>
                <a:lnTo>
                  <a:pt x="2190750" y="1287539"/>
                </a:lnTo>
                <a:lnTo>
                  <a:pt x="2190750" y="1714500"/>
                </a:lnTo>
                <a:lnTo>
                  <a:pt x="0" y="1714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8BACFF7-640E-433A-AD71-0C06FAA0DB1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62499" y="1714499"/>
            <a:ext cx="2190750" cy="1714500"/>
          </a:xfrm>
          <a:custGeom>
            <a:avLst/>
            <a:gdLst>
              <a:gd name="connsiteX0" fmla="*/ 0 w 2190750"/>
              <a:gd name="connsiteY0" fmla="*/ 0 h 1714500"/>
              <a:gd name="connsiteX1" fmla="*/ 2190750 w 2190750"/>
              <a:gd name="connsiteY1" fmla="*/ 0 h 1714500"/>
              <a:gd name="connsiteX2" fmla="*/ 2190750 w 2190750"/>
              <a:gd name="connsiteY2" fmla="*/ 1714500 h 1714500"/>
              <a:gd name="connsiteX3" fmla="*/ 0 w 2190750"/>
              <a:gd name="connsiteY3" fmla="*/ 1714500 h 1714500"/>
              <a:gd name="connsiteX4" fmla="*/ 0 w 2190750"/>
              <a:gd name="connsiteY4" fmla="*/ 646284 h 1714500"/>
              <a:gd name="connsiteX5" fmla="*/ 78553 w 2190750"/>
              <a:gd name="connsiteY5" fmla="*/ 845031 h 1714500"/>
              <a:gd name="connsiteX6" fmla="*/ 193011 w 2190750"/>
              <a:gd name="connsiteY6" fmla="*/ 1113740 h 1714500"/>
              <a:gd name="connsiteX7" fmla="*/ 331377 w 2190750"/>
              <a:gd name="connsiteY7" fmla="*/ 1452622 h 1714500"/>
              <a:gd name="connsiteX8" fmla="*/ 370514 w 2190750"/>
              <a:gd name="connsiteY8" fmla="*/ 1451766 h 1714500"/>
              <a:gd name="connsiteX9" fmla="*/ 437037 w 2190750"/>
              <a:gd name="connsiteY9" fmla="*/ 1331959 h 1714500"/>
              <a:gd name="connsiteX10" fmla="*/ 503572 w 2190750"/>
              <a:gd name="connsiteY10" fmla="*/ 1196749 h 1714500"/>
              <a:gd name="connsiteX11" fmla="*/ 608484 w 2190750"/>
              <a:gd name="connsiteY11" fmla="*/ 976818 h 1714500"/>
              <a:gd name="connsiteX12" fmla="*/ 618713 w 2190750"/>
              <a:gd name="connsiteY12" fmla="*/ 959703 h 1714500"/>
              <a:gd name="connsiteX13" fmla="*/ 795280 w 2190750"/>
              <a:gd name="connsiteY13" fmla="*/ 1331959 h 1714500"/>
              <a:gd name="connsiteX14" fmla="*/ 844366 w 2190750"/>
              <a:gd name="connsiteY14" fmla="*/ 1451766 h 1714500"/>
              <a:gd name="connsiteX15" fmla="*/ 860840 w 2190750"/>
              <a:gd name="connsiteY15" fmla="*/ 1452622 h 1714500"/>
              <a:gd name="connsiteX16" fmla="*/ 880616 w 2190750"/>
              <a:gd name="connsiteY16" fmla="*/ 1450910 h 1714500"/>
              <a:gd name="connsiteX17" fmla="*/ 917333 w 2190750"/>
              <a:gd name="connsiteY17" fmla="*/ 1353354 h 1714500"/>
              <a:gd name="connsiteX18" fmla="*/ 1009568 w 2190750"/>
              <a:gd name="connsiteY18" fmla="*/ 1096625 h 1714500"/>
              <a:gd name="connsiteX19" fmla="*/ 1133400 w 2190750"/>
              <a:gd name="connsiteY19" fmla="*/ 770580 h 1714500"/>
              <a:gd name="connsiteX20" fmla="*/ 1142786 w 2190750"/>
              <a:gd name="connsiteY20" fmla="*/ 745763 h 1714500"/>
              <a:gd name="connsiteX21" fmla="*/ 1156452 w 2190750"/>
              <a:gd name="connsiteY21" fmla="*/ 711532 h 1714500"/>
              <a:gd name="connsiteX22" fmla="*/ 1170973 w 2190750"/>
              <a:gd name="connsiteY22" fmla="*/ 674734 h 1714500"/>
              <a:gd name="connsiteX23" fmla="*/ 1194025 w 2190750"/>
              <a:gd name="connsiteY23" fmla="*/ 615687 h 1714500"/>
              <a:gd name="connsiteX24" fmla="*/ 1247831 w 2190750"/>
              <a:gd name="connsiteY24" fmla="*/ 461649 h 1714500"/>
              <a:gd name="connsiteX25" fmla="*/ 1278278 w 2190750"/>
              <a:gd name="connsiteY25" fmla="*/ 396612 h 1714500"/>
              <a:gd name="connsiteX26" fmla="*/ 1301430 w 2190750"/>
              <a:gd name="connsiteY26" fmla="*/ 374362 h 1714500"/>
              <a:gd name="connsiteX27" fmla="*/ 1378201 w 2190750"/>
              <a:gd name="connsiteY27" fmla="*/ 340131 h 1714500"/>
              <a:gd name="connsiteX28" fmla="*/ 1379913 w 2190750"/>
              <a:gd name="connsiteY28" fmla="*/ 322160 h 1714500"/>
              <a:gd name="connsiteX29" fmla="*/ 1379057 w 2190750"/>
              <a:gd name="connsiteY29" fmla="*/ 313603 h 1714500"/>
              <a:gd name="connsiteX30" fmla="*/ 1353384 w 2190750"/>
              <a:gd name="connsiteY30" fmla="*/ 311891 h 1714500"/>
              <a:gd name="connsiteX31" fmla="*/ 1289202 w 2190750"/>
              <a:gd name="connsiteY31" fmla="*/ 311891 h 1714500"/>
              <a:gd name="connsiteX32" fmla="*/ 1214751 w 2190750"/>
              <a:gd name="connsiteY32" fmla="*/ 312747 h 1714500"/>
              <a:gd name="connsiteX33" fmla="*/ 1148857 w 2190750"/>
              <a:gd name="connsiteY33" fmla="*/ 311035 h 1714500"/>
              <a:gd name="connsiteX34" fmla="*/ 1103502 w 2190750"/>
              <a:gd name="connsiteY34" fmla="*/ 312747 h 1714500"/>
              <a:gd name="connsiteX35" fmla="*/ 1102646 w 2190750"/>
              <a:gd name="connsiteY35" fmla="*/ 318737 h 1714500"/>
              <a:gd name="connsiteX36" fmla="*/ 1105213 w 2190750"/>
              <a:gd name="connsiteY36" fmla="*/ 334997 h 1714500"/>
              <a:gd name="connsiteX37" fmla="*/ 1118905 w 2190750"/>
              <a:gd name="connsiteY37" fmla="*/ 342699 h 1714500"/>
              <a:gd name="connsiteX38" fmla="*/ 1203626 w 2190750"/>
              <a:gd name="connsiteY38" fmla="*/ 369655 h 1714500"/>
              <a:gd name="connsiteX39" fmla="*/ 1215606 w 2190750"/>
              <a:gd name="connsiteY39" fmla="*/ 391477 h 1714500"/>
              <a:gd name="connsiteX40" fmla="*/ 1213039 w 2190750"/>
              <a:gd name="connsiteY40" fmla="*/ 405169 h 1714500"/>
              <a:gd name="connsiteX41" fmla="*/ 1210472 w 2190750"/>
              <a:gd name="connsiteY41" fmla="*/ 418861 h 1714500"/>
              <a:gd name="connsiteX42" fmla="*/ 1185655 w 2190750"/>
              <a:gd name="connsiteY42" fmla="*/ 512995 h 1714500"/>
              <a:gd name="connsiteX43" fmla="*/ 1086533 w 2190750"/>
              <a:gd name="connsiteY43" fmla="*/ 795397 h 1714500"/>
              <a:gd name="connsiteX44" fmla="*/ 1020733 w 2190750"/>
              <a:gd name="connsiteY44" fmla="*/ 961415 h 1714500"/>
              <a:gd name="connsiteX45" fmla="*/ 966058 w 2190750"/>
              <a:gd name="connsiteY45" fmla="*/ 1093202 h 1714500"/>
              <a:gd name="connsiteX46" fmla="*/ 913924 w 2190750"/>
              <a:gd name="connsiteY46" fmla="*/ 1229268 h 1714500"/>
              <a:gd name="connsiteX47" fmla="*/ 912225 w 2190750"/>
              <a:gd name="connsiteY47" fmla="*/ 1233547 h 1714500"/>
              <a:gd name="connsiteX48" fmla="*/ 899402 w 2190750"/>
              <a:gd name="connsiteY48" fmla="*/ 1274623 h 1714500"/>
              <a:gd name="connsiteX49" fmla="*/ 850196 w 2190750"/>
              <a:gd name="connsiteY49" fmla="*/ 1159096 h 1714500"/>
              <a:gd name="connsiteX50" fmla="*/ 814682 w 2190750"/>
              <a:gd name="connsiteY50" fmla="*/ 1082933 h 1714500"/>
              <a:gd name="connsiteX51" fmla="*/ 726539 w 2190750"/>
              <a:gd name="connsiteY51" fmla="*/ 878406 h 1714500"/>
              <a:gd name="connsiteX52" fmla="*/ 694875 w 2190750"/>
              <a:gd name="connsiteY52" fmla="*/ 806522 h 1714500"/>
              <a:gd name="connsiteX53" fmla="*/ 729855 w 2190750"/>
              <a:gd name="connsiteY53" fmla="*/ 725224 h 1714500"/>
              <a:gd name="connsiteX54" fmla="*/ 752038 w 2190750"/>
              <a:gd name="connsiteY54" fmla="*/ 673023 h 1714500"/>
              <a:gd name="connsiteX55" fmla="*/ 788728 w 2190750"/>
              <a:gd name="connsiteY55" fmla="*/ 578033 h 1714500"/>
              <a:gd name="connsiteX56" fmla="*/ 851012 w 2190750"/>
              <a:gd name="connsiteY56" fmla="*/ 439400 h 1714500"/>
              <a:gd name="connsiteX57" fmla="*/ 889534 w 2190750"/>
              <a:gd name="connsiteY57" fmla="*/ 393189 h 1714500"/>
              <a:gd name="connsiteX58" fmla="*/ 987105 w 2190750"/>
              <a:gd name="connsiteY58" fmla="*/ 358958 h 1714500"/>
              <a:gd name="connsiteX59" fmla="*/ 1020065 w 2190750"/>
              <a:gd name="connsiteY59" fmla="*/ 348689 h 1714500"/>
              <a:gd name="connsiteX60" fmla="*/ 1027339 w 2190750"/>
              <a:gd name="connsiteY60" fmla="*/ 333285 h 1714500"/>
              <a:gd name="connsiteX61" fmla="*/ 1020493 w 2190750"/>
              <a:gd name="connsiteY61" fmla="*/ 320449 h 1714500"/>
              <a:gd name="connsiteX62" fmla="*/ 999954 w 2190750"/>
              <a:gd name="connsiteY62" fmla="*/ 316170 h 1714500"/>
              <a:gd name="connsiteX63" fmla="*/ 940051 w 2190750"/>
              <a:gd name="connsiteY63" fmla="*/ 317026 h 1714500"/>
              <a:gd name="connsiteX64" fmla="*/ 904109 w 2190750"/>
              <a:gd name="connsiteY64" fmla="*/ 316170 h 1714500"/>
              <a:gd name="connsiteX65" fmla="*/ 845917 w 2190750"/>
              <a:gd name="connsiteY65" fmla="*/ 316170 h 1714500"/>
              <a:gd name="connsiteX66" fmla="*/ 726966 w 2190750"/>
              <a:gd name="connsiteY66" fmla="*/ 311891 h 1714500"/>
              <a:gd name="connsiteX67" fmla="*/ 711563 w 2190750"/>
              <a:gd name="connsiteY67" fmla="*/ 319593 h 1714500"/>
              <a:gd name="connsiteX68" fmla="*/ 707284 w 2190750"/>
              <a:gd name="connsiteY68" fmla="*/ 334141 h 1714500"/>
              <a:gd name="connsiteX69" fmla="*/ 708140 w 2190750"/>
              <a:gd name="connsiteY69" fmla="*/ 340987 h 1714500"/>
              <a:gd name="connsiteX70" fmla="*/ 723543 w 2190750"/>
              <a:gd name="connsiteY70" fmla="*/ 347833 h 1714500"/>
              <a:gd name="connsiteX71" fmla="*/ 741514 w 2190750"/>
              <a:gd name="connsiteY71" fmla="*/ 350400 h 1714500"/>
              <a:gd name="connsiteX72" fmla="*/ 791149 w 2190750"/>
              <a:gd name="connsiteY72" fmla="*/ 364093 h 1714500"/>
              <a:gd name="connsiteX73" fmla="*/ 805696 w 2190750"/>
              <a:gd name="connsiteY73" fmla="*/ 396612 h 1714500"/>
              <a:gd name="connsiteX74" fmla="*/ 776601 w 2190750"/>
              <a:gd name="connsiteY74" fmla="*/ 500159 h 1714500"/>
              <a:gd name="connsiteX75" fmla="*/ 667491 w 2190750"/>
              <a:gd name="connsiteY75" fmla="*/ 748330 h 1714500"/>
              <a:gd name="connsiteX76" fmla="*/ 579963 w 2190750"/>
              <a:gd name="connsiteY76" fmla="*/ 550649 h 1714500"/>
              <a:gd name="connsiteX77" fmla="*/ 513881 w 2190750"/>
              <a:gd name="connsiteY77" fmla="*/ 378641 h 1714500"/>
              <a:gd name="connsiteX78" fmla="*/ 522011 w 2190750"/>
              <a:gd name="connsiteY78" fmla="*/ 364948 h 1714500"/>
              <a:gd name="connsiteX79" fmla="*/ 580631 w 2190750"/>
              <a:gd name="connsiteY79" fmla="*/ 353824 h 1714500"/>
              <a:gd name="connsiteX80" fmla="*/ 629410 w 2190750"/>
              <a:gd name="connsiteY80" fmla="*/ 345266 h 1714500"/>
              <a:gd name="connsiteX81" fmla="*/ 632833 w 2190750"/>
              <a:gd name="connsiteY81" fmla="*/ 331574 h 1714500"/>
              <a:gd name="connsiteX82" fmla="*/ 626842 w 2190750"/>
              <a:gd name="connsiteY82" fmla="*/ 319165 h 1714500"/>
              <a:gd name="connsiteX83" fmla="*/ 608871 w 2190750"/>
              <a:gd name="connsiteY83" fmla="*/ 313603 h 1714500"/>
              <a:gd name="connsiteX84" fmla="*/ 595179 w 2190750"/>
              <a:gd name="connsiteY84" fmla="*/ 314458 h 1714500"/>
              <a:gd name="connsiteX85" fmla="*/ 572074 w 2190750"/>
              <a:gd name="connsiteY85" fmla="*/ 313603 h 1714500"/>
              <a:gd name="connsiteX86" fmla="*/ 491631 w 2190750"/>
              <a:gd name="connsiteY86" fmla="*/ 317882 h 1714500"/>
              <a:gd name="connsiteX87" fmla="*/ 447132 w 2190750"/>
              <a:gd name="connsiteY87" fmla="*/ 317882 h 1714500"/>
              <a:gd name="connsiteX88" fmla="*/ 405200 w 2190750"/>
              <a:gd name="connsiteY88" fmla="*/ 318711 h 1714500"/>
              <a:gd name="connsiteX89" fmla="*/ 358133 w 2190750"/>
              <a:gd name="connsiteY89" fmla="*/ 318711 h 1714500"/>
              <a:gd name="connsiteX90" fmla="*/ 330748 w 2190750"/>
              <a:gd name="connsiteY90" fmla="*/ 319553 h 1714500"/>
              <a:gd name="connsiteX91" fmla="*/ 276835 w 2190750"/>
              <a:gd name="connsiteY91" fmla="*/ 317882 h 1714500"/>
              <a:gd name="connsiteX92" fmla="*/ 238326 w 2190750"/>
              <a:gd name="connsiteY92" fmla="*/ 318711 h 1714500"/>
              <a:gd name="connsiteX93" fmla="*/ 230624 w 2190750"/>
              <a:gd name="connsiteY93" fmla="*/ 330410 h 1714500"/>
              <a:gd name="connsiteX94" fmla="*/ 237497 w 2190750"/>
              <a:gd name="connsiteY94" fmla="*/ 347940 h 1714500"/>
              <a:gd name="connsiteX95" fmla="*/ 255548 w 2190750"/>
              <a:gd name="connsiteY95" fmla="*/ 352112 h 1714500"/>
              <a:gd name="connsiteX96" fmla="*/ 346640 w 2190750"/>
              <a:gd name="connsiteY96" fmla="*/ 367536 h 1714500"/>
              <a:gd name="connsiteX97" fmla="*/ 395626 w 2190750"/>
              <a:gd name="connsiteY97" fmla="*/ 455820 h 1714500"/>
              <a:gd name="connsiteX98" fmla="*/ 440914 w 2190750"/>
              <a:gd name="connsiteY98" fmla="*/ 555235 h 1714500"/>
              <a:gd name="connsiteX99" fmla="*/ 560127 w 2190750"/>
              <a:gd name="connsiteY99" fmla="*/ 826310 h 1714500"/>
              <a:gd name="connsiteX100" fmla="*/ 560127 w 2190750"/>
              <a:gd name="connsiteY100" fmla="*/ 867585 h 1714500"/>
              <a:gd name="connsiteX101" fmla="*/ 578279 w 2190750"/>
              <a:gd name="connsiteY101" fmla="*/ 867585 h 1714500"/>
              <a:gd name="connsiteX102" fmla="*/ 587919 w 2190750"/>
              <a:gd name="connsiteY102" fmla="*/ 889504 h 1714500"/>
              <a:gd name="connsiteX103" fmla="*/ 594751 w 2190750"/>
              <a:gd name="connsiteY103" fmla="*/ 906646 h 1714500"/>
              <a:gd name="connsiteX104" fmla="*/ 522011 w 2190750"/>
              <a:gd name="connsiteY104" fmla="*/ 1071808 h 1714500"/>
              <a:gd name="connsiteX105" fmla="*/ 409051 w 2190750"/>
              <a:gd name="connsiteY105" fmla="*/ 1290027 h 1714500"/>
              <a:gd name="connsiteX106" fmla="*/ 398795 w 2190750"/>
              <a:gd name="connsiteY106" fmla="*/ 1267777 h 1714500"/>
              <a:gd name="connsiteX107" fmla="*/ 337220 w 2190750"/>
              <a:gd name="connsiteY107" fmla="*/ 1123154 h 1714500"/>
              <a:gd name="connsiteX108" fmla="*/ 276501 w 2190750"/>
              <a:gd name="connsiteY108" fmla="*/ 972540 h 1714500"/>
              <a:gd name="connsiteX109" fmla="*/ 246563 w 2190750"/>
              <a:gd name="connsiteY109" fmla="*/ 896377 h 1714500"/>
              <a:gd name="connsiteX110" fmla="*/ 118279 w 2190750"/>
              <a:gd name="connsiteY110" fmla="*/ 574610 h 1714500"/>
              <a:gd name="connsiteX111" fmla="*/ 64406 w 2190750"/>
              <a:gd name="connsiteY111" fmla="*/ 423996 h 1714500"/>
              <a:gd name="connsiteX112" fmla="*/ 51569 w 2190750"/>
              <a:gd name="connsiteY112" fmla="*/ 393189 h 1714500"/>
              <a:gd name="connsiteX113" fmla="*/ 46435 w 2190750"/>
              <a:gd name="connsiteY113" fmla="*/ 376929 h 1714500"/>
              <a:gd name="connsiteX114" fmla="*/ 49858 w 2190750"/>
              <a:gd name="connsiteY114" fmla="*/ 364093 h 1714500"/>
              <a:gd name="connsiteX115" fmla="*/ 66091 w 2190750"/>
              <a:gd name="connsiteY115" fmla="*/ 359814 h 1714500"/>
              <a:gd name="connsiteX116" fmla="*/ 147642 w 2190750"/>
              <a:gd name="connsiteY116" fmla="*/ 356391 h 1714500"/>
              <a:gd name="connsiteX117" fmla="*/ 149327 w 2190750"/>
              <a:gd name="connsiteY117" fmla="*/ 334141 h 1714500"/>
              <a:gd name="connsiteX118" fmla="*/ 148471 w 2190750"/>
              <a:gd name="connsiteY118" fmla="*/ 318737 h 1714500"/>
              <a:gd name="connsiteX119" fmla="*/ 13595 w 2190750"/>
              <a:gd name="connsiteY119" fmla="*/ 315314 h 1714500"/>
              <a:gd name="connsiteX120" fmla="*/ 0 w 2190750"/>
              <a:gd name="connsiteY120" fmla="*/ 315882 h 171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2190750" h="1714500">
                <a:moveTo>
                  <a:pt x="0" y="0"/>
                </a:moveTo>
                <a:lnTo>
                  <a:pt x="2190750" y="0"/>
                </a:lnTo>
                <a:lnTo>
                  <a:pt x="2190750" y="1714500"/>
                </a:lnTo>
                <a:lnTo>
                  <a:pt x="0" y="1714500"/>
                </a:lnTo>
                <a:lnTo>
                  <a:pt x="0" y="646284"/>
                </a:lnTo>
                <a:lnTo>
                  <a:pt x="78553" y="845031"/>
                </a:lnTo>
                <a:lnTo>
                  <a:pt x="193011" y="1113740"/>
                </a:lnTo>
                <a:lnTo>
                  <a:pt x="331377" y="1452622"/>
                </a:lnTo>
                <a:lnTo>
                  <a:pt x="370514" y="1451766"/>
                </a:lnTo>
                <a:cubicBezTo>
                  <a:pt x="387576" y="1429516"/>
                  <a:pt x="409750" y="1389581"/>
                  <a:pt x="437037" y="1331959"/>
                </a:cubicBezTo>
                <a:lnTo>
                  <a:pt x="503572" y="1196749"/>
                </a:lnTo>
                <a:cubicBezTo>
                  <a:pt x="544506" y="1105468"/>
                  <a:pt x="579477" y="1032158"/>
                  <a:pt x="608484" y="976818"/>
                </a:cubicBezTo>
                <a:lnTo>
                  <a:pt x="618713" y="959703"/>
                </a:lnTo>
                <a:cubicBezTo>
                  <a:pt x="670968" y="1058401"/>
                  <a:pt x="729823" y="1182486"/>
                  <a:pt x="795280" y="1331959"/>
                </a:cubicBezTo>
                <a:cubicBezTo>
                  <a:pt x="820543" y="1390722"/>
                  <a:pt x="836905" y="1430657"/>
                  <a:pt x="844366" y="1451766"/>
                </a:cubicBezTo>
                <a:cubicBezTo>
                  <a:pt x="851506" y="1452337"/>
                  <a:pt x="856998" y="1452622"/>
                  <a:pt x="860840" y="1452622"/>
                </a:cubicBezTo>
                <a:cubicBezTo>
                  <a:pt x="865234" y="1452622"/>
                  <a:pt x="871826" y="1452051"/>
                  <a:pt x="880616" y="1450910"/>
                </a:cubicBezTo>
                <a:lnTo>
                  <a:pt x="917333" y="1353354"/>
                </a:lnTo>
                <a:lnTo>
                  <a:pt x="1009568" y="1096625"/>
                </a:lnTo>
                <a:cubicBezTo>
                  <a:pt x="1054549" y="983094"/>
                  <a:pt x="1095826" y="874412"/>
                  <a:pt x="1133400" y="770580"/>
                </a:cubicBezTo>
                <a:lnTo>
                  <a:pt x="1142786" y="745763"/>
                </a:lnTo>
                <a:lnTo>
                  <a:pt x="1156452" y="711532"/>
                </a:lnTo>
                <a:cubicBezTo>
                  <a:pt x="1163851" y="693846"/>
                  <a:pt x="1168691" y="681580"/>
                  <a:pt x="1170973" y="674734"/>
                </a:cubicBezTo>
                <a:cubicBezTo>
                  <a:pt x="1178942" y="650202"/>
                  <a:pt x="1186626" y="630520"/>
                  <a:pt x="1194025" y="615687"/>
                </a:cubicBezTo>
                <a:cubicBezTo>
                  <a:pt x="1228184" y="516418"/>
                  <a:pt x="1246120" y="465073"/>
                  <a:pt x="1247831" y="461649"/>
                </a:cubicBezTo>
                <a:cubicBezTo>
                  <a:pt x="1262700" y="426278"/>
                  <a:pt x="1272849" y="404599"/>
                  <a:pt x="1278278" y="396612"/>
                </a:cubicBezTo>
                <a:cubicBezTo>
                  <a:pt x="1283706" y="388624"/>
                  <a:pt x="1291424" y="381208"/>
                  <a:pt x="1301430" y="374362"/>
                </a:cubicBezTo>
                <a:cubicBezTo>
                  <a:pt x="1311436" y="367516"/>
                  <a:pt x="1337026" y="356105"/>
                  <a:pt x="1378201" y="340131"/>
                </a:cubicBezTo>
                <a:cubicBezTo>
                  <a:pt x="1379342" y="332144"/>
                  <a:pt x="1379913" y="326154"/>
                  <a:pt x="1379913" y="322160"/>
                </a:cubicBezTo>
                <a:lnTo>
                  <a:pt x="1379057" y="313603"/>
                </a:lnTo>
                <a:lnTo>
                  <a:pt x="1353384" y="311891"/>
                </a:lnTo>
                <a:lnTo>
                  <a:pt x="1289202" y="311891"/>
                </a:lnTo>
                <a:lnTo>
                  <a:pt x="1214751" y="312747"/>
                </a:lnTo>
                <a:lnTo>
                  <a:pt x="1148857" y="311035"/>
                </a:lnTo>
                <a:cubicBezTo>
                  <a:pt x="1142581" y="311035"/>
                  <a:pt x="1127463" y="311606"/>
                  <a:pt x="1103502" y="312747"/>
                </a:cubicBezTo>
                <a:lnTo>
                  <a:pt x="1102646" y="318737"/>
                </a:lnTo>
                <a:cubicBezTo>
                  <a:pt x="1102646" y="322731"/>
                  <a:pt x="1103502" y="328151"/>
                  <a:pt x="1105213" y="334997"/>
                </a:cubicBezTo>
                <a:cubicBezTo>
                  <a:pt x="1109777" y="338420"/>
                  <a:pt x="1114341" y="340987"/>
                  <a:pt x="1118905" y="342699"/>
                </a:cubicBezTo>
                <a:cubicBezTo>
                  <a:pt x="1167398" y="354109"/>
                  <a:pt x="1195639" y="363094"/>
                  <a:pt x="1203626" y="369655"/>
                </a:cubicBezTo>
                <a:cubicBezTo>
                  <a:pt x="1211613" y="376216"/>
                  <a:pt x="1215606" y="383490"/>
                  <a:pt x="1215606" y="391477"/>
                </a:cubicBezTo>
                <a:cubicBezTo>
                  <a:pt x="1215606" y="394330"/>
                  <a:pt x="1214751" y="398894"/>
                  <a:pt x="1213039" y="405169"/>
                </a:cubicBezTo>
                <a:lnTo>
                  <a:pt x="1210472" y="418861"/>
                </a:lnTo>
                <a:cubicBezTo>
                  <a:pt x="1204196" y="449098"/>
                  <a:pt x="1195924" y="480476"/>
                  <a:pt x="1185655" y="512995"/>
                </a:cubicBezTo>
                <a:lnTo>
                  <a:pt x="1086533" y="795397"/>
                </a:lnTo>
                <a:lnTo>
                  <a:pt x="1020733" y="961415"/>
                </a:lnTo>
                <a:cubicBezTo>
                  <a:pt x="1002504" y="1007626"/>
                  <a:pt x="984279" y="1051555"/>
                  <a:pt x="966058" y="1093202"/>
                </a:cubicBezTo>
                <a:lnTo>
                  <a:pt x="913924" y="1229268"/>
                </a:lnTo>
                <a:lnTo>
                  <a:pt x="912225" y="1233547"/>
                </a:lnTo>
                <a:lnTo>
                  <a:pt x="899402" y="1274623"/>
                </a:lnTo>
                <a:cubicBezTo>
                  <a:pt x="886281" y="1239252"/>
                  <a:pt x="869879" y="1200743"/>
                  <a:pt x="850196" y="1159096"/>
                </a:cubicBezTo>
                <a:cubicBezTo>
                  <a:pt x="830514" y="1117449"/>
                  <a:pt x="818675" y="1092061"/>
                  <a:pt x="814682" y="1082933"/>
                </a:cubicBezTo>
                <a:lnTo>
                  <a:pt x="726539" y="878406"/>
                </a:lnTo>
                <a:cubicBezTo>
                  <a:pt x="711705" y="845316"/>
                  <a:pt x="701151" y="821355"/>
                  <a:pt x="694875" y="806522"/>
                </a:cubicBezTo>
                <a:lnTo>
                  <a:pt x="729855" y="725224"/>
                </a:lnTo>
                <a:cubicBezTo>
                  <a:pt x="740667" y="703545"/>
                  <a:pt x="748062" y="686144"/>
                  <a:pt x="752038" y="673023"/>
                </a:cubicBezTo>
                <a:cubicBezTo>
                  <a:pt x="761709" y="651914"/>
                  <a:pt x="773940" y="620251"/>
                  <a:pt x="788728" y="578033"/>
                </a:cubicBezTo>
                <a:lnTo>
                  <a:pt x="851012" y="439400"/>
                </a:lnTo>
                <a:cubicBezTo>
                  <a:pt x="862422" y="419432"/>
                  <a:pt x="875263" y="404028"/>
                  <a:pt x="889534" y="393189"/>
                </a:cubicBezTo>
                <a:cubicBezTo>
                  <a:pt x="911214" y="377785"/>
                  <a:pt x="943737" y="366375"/>
                  <a:pt x="987105" y="358958"/>
                </a:cubicBezTo>
                <a:cubicBezTo>
                  <a:pt x="1004229" y="356105"/>
                  <a:pt x="1015216" y="352682"/>
                  <a:pt x="1020065" y="348689"/>
                </a:cubicBezTo>
                <a:cubicBezTo>
                  <a:pt x="1024914" y="344695"/>
                  <a:pt x="1027339" y="339561"/>
                  <a:pt x="1027339" y="333285"/>
                </a:cubicBezTo>
                <a:cubicBezTo>
                  <a:pt x="1027339" y="329292"/>
                  <a:pt x="1025057" y="325013"/>
                  <a:pt x="1020493" y="320449"/>
                </a:cubicBezTo>
                <a:cubicBezTo>
                  <a:pt x="1011365" y="318167"/>
                  <a:pt x="1004519" y="316740"/>
                  <a:pt x="999954" y="316170"/>
                </a:cubicBezTo>
                <a:lnTo>
                  <a:pt x="940051" y="317026"/>
                </a:lnTo>
                <a:lnTo>
                  <a:pt x="904109" y="316170"/>
                </a:lnTo>
                <a:lnTo>
                  <a:pt x="845917" y="316170"/>
                </a:lnTo>
                <a:cubicBezTo>
                  <a:pt x="775174" y="312176"/>
                  <a:pt x="735524" y="310750"/>
                  <a:pt x="726966" y="311891"/>
                </a:cubicBezTo>
                <a:cubicBezTo>
                  <a:pt x="722402" y="312462"/>
                  <a:pt x="717268" y="315029"/>
                  <a:pt x="711563" y="319593"/>
                </a:cubicBezTo>
                <a:cubicBezTo>
                  <a:pt x="708710" y="325869"/>
                  <a:pt x="707284" y="330718"/>
                  <a:pt x="707284" y="334141"/>
                </a:cubicBezTo>
                <a:lnTo>
                  <a:pt x="708140" y="340987"/>
                </a:lnTo>
                <a:lnTo>
                  <a:pt x="723543" y="347833"/>
                </a:lnTo>
                <a:lnTo>
                  <a:pt x="741514" y="350400"/>
                </a:lnTo>
                <a:cubicBezTo>
                  <a:pt x="767187" y="352682"/>
                  <a:pt x="783732" y="357247"/>
                  <a:pt x="791149" y="364093"/>
                </a:cubicBezTo>
                <a:cubicBezTo>
                  <a:pt x="800847" y="373791"/>
                  <a:pt x="805696" y="384631"/>
                  <a:pt x="805696" y="396612"/>
                </a:cubicBezTo>
                <a:cubicBezTo>
                  <a:pt x="805696" y="418861"/>
                  <a:pt x="795998" y="453377"/>
                  <a:pt x="776601" y="500159"/>
                </a:cubicBezTo>
                <a:cubicBezTo>
                  <a:pt x="730568" y="613119"/>
                  <a:pt x="694198" y="695843"/>
                  <a:pt x="667491" y="748330"/>
                </a:cubicBezTo>
                <a:lnTo>
                  <a:pt x="579963" y="550649"/>
                </a:lnTo>
                <a:cubicBezTo>
                  <a:pt x="535908" y="446816"/>
                  <a:pt x="513881" y="389480"/>
                  <a:pt x="513881" y="378641"/>
                </a:cubicBezTo>
                <a:cubicBezTo>
                  <a:pt x="513881" y="372936"/>
                  <a:pt x="516591" y="368371"/>
                  <a:pt x="522011" y="364948"/>
                </a:cubicBezTo>
                <a:cubicBezTo>
                  <a:pt x="527431" y="361525"/>
                  <a:pt x="546971" y="357817"/>
                  <a:pt x="580631" y="353824"/>
                </a:cubicBezTo>
                <a:cubicBezTo>
                  <a:pt x="604022" y="351542"/>
                  <a:pt x="620281" y="348689"/>
                  <a:pt x="629410" y="345266"/>
                </a:cubicBezTo>
                <a:cubicBezTo>
                  <a:pt x="631692" y="340131"/>
                  <a:pt x="632833" y="335567"/>
                  <a:pt x="632833" y="331574"/>
                </a:cubicBezTo>
                <a:cubicBezTo>
                  <a:pt x="632833" y="327010"/>
                  <a:pt x="630836" y="322874"/>
                  <a:pt x="626842" y="319165"/>
                </a:cubicBezTo>
                <a:cubicBezTo>
                  <a:pt x="622849" y="315457"/>
                  <a:pt x="616858" y="313603"/>
                  <a:pt x="608871" y="313603"/>
                </a:cubicBezTo>
                <a:lnTo>
                  <a:pt x="595179" y="314458"/>
                </a:lnTo>
                <a:cubicBezTo>
                  <a:pt x="584910" y="313888"/>
                  <a:pt x="577208" y="313603"/>
                  <a:pt x="572074" y="313603"/>
                </a:cubicBezTo>
                <a:lnTo>
                  <a:pt x="491631" y="317882"/>
                </a:lnTo>
                <a:lnTo>
                  <a:pt x="447132" y="317882"/>
                </a:lnTo>
                <a:lnTo>
                  <a:pt x="405200" y="318711"/>
                </a:lnTo>
                <a:lnTo>
                  <a:pt x="358133" y="318711"/>
                </a:lnTo>
                <a:lnTo>
                  <a:pt x="330748" y="319553"/>
                </a:lnTo>
                <a:lnTo>
                  <a:pt x="276835" y="317882"/>
                </a:lnTo>
                <a:cubicBezTo>
                  <a:pt x="269419" y="317882"/>
                  <a:pt x="256582" y="318158"/>
                  <a:pt x="238326" y="318711"/>
                </a:cubicBezTo>
                <a:cubicBezTo>
                  <a:pt x="234333" y="321501"/>
                  <a:pt x="231765" y="325401"/>
                  <a:pt x="230624" y="330410"/>
                </a:cubicBezTo>
                <a:cubicBezTo>
                  <a:pt x="230624" y="337087"/>
                  <a:pt x="232915" y="342930"/>
                  <a:pt x="237497" y="347940"/>
                </a:cubicBezTo>
                <a:lnTo>
                  <a:pt x="255548" y="352112"/>
                </a:lnTo>
                <a:cubicBezTo>
                  <a:pt x="305967" y="354965"/>
                  <a:pt x="336331" y="360106"/>
                  <a:pt x="346640" y="367536"/>
                </a:cubicBezTo>
                <a:cubicBezTo>
                  <a:pt x="356949" y="374966"/>
                  <a:pt x="373278" y="404394"/>
                  <a:pt x="395626" y="455820"/>
                </a:cubicBezTo>
                <a:cubicBezTo>
                  <a:pt x="406448" y="480387"/>
                  <a:pt x="421544" y="513526"/>
                  <a:pt x="440914" y="555235"/>
                </a:cubicBezTo>
                <a:lnTo>
                  <a:pt x="560127" y="826310"/>
                </a:lnTo>
                <a:lnTo>
                  <a:pt x="560127" y="867585"/>
                </a:lnTo>
                <a:lnTo>
                  <a:pt x="578279" y="867585"/>
                </a:lnTo>
                <a:lnTo>
                  <a:pt x="587919" y="889504"/>
                </a:lnTo>
                <a:lnTo>
                  <a:pt x="594751" y="906646"/>
                </a:lnTo>
                <a:cubicBezTo>
                  <a:pt x="585053" y="936883"/>
                  <a:pt x="560806" y="991937"/>
                  <a:pt x="522011" y="1071808"/>
                </a:cubicBezTo>
                <a:cubicBezTo>
                  <a:pt x="472377" y="1175640"/>
                  <a:pt x="434723" y="1248380"/>
                  <a:pt x="409051" y="1290027"/>
                </a:cubicBezTo>
                <a:cubicBezTo>
                  <a:pt x="403916" y="1279758"/>
                  <a:pt x="400497" y="1272341"/>
                  <a:pt x="398795" y="1267777"/>
                </a:cubicBezTo>
                <a:cubicBezTo>
                  <a:pt x="366294" y="1193611"/>
                  <a:pt x="345769" y="1145403"/>
                  <a:pt x="337220" y="1123154"/>
                </a:cubicBezTo>
                <a:cubicBezTo>
                  <a:pt x="312697" y="1058686"/>
                  <a:pt x="292457" y="1008482"/>
                  <a:pt x="276501" y="972540"/>
                </a:cubicBezTo>
                <a:cubicBezTo>
                  <a:pt x="271366" y="961129"/>
                  <a:pt x="261387" y="935742"/>
                  <a:pt x="246563" y="896377"/>
                </a:cubicBezTo>
                <a:lnTo>
                  <a:pt x="118279" y="574610"/>
                </a:lnTo>
                <a:lnTo>
                  <a:pt x="64406" y="423996"/>
                </a:lnTo>
                <a:cubicBezTo>
                  <a:pt x="60412" y="413156"/>
                  <a:pt x="56133" y="402887"/>
                  <a:pt x="51569" y="393189"/>
                </a:cubicBezTo>
                <a:cubicBezTo>
                  <a:pt x="48146" y="385772"/>
                  <a:pt x="46435" y="380352"/>
                  <a:pt x="46435" y="376929"/>
                </a:cubicBezTo>
                <a:cubicBezTo>
                  <a:pt x="46435" y="374077"/>
                  <a:pt x="47576" y="369798"/>
                  <a:pt x="49858" y="364093"/>
                </a:cubicBezTo>
                <a:cubicBezTo>
                  <a:pt x="56704" y="361811"/>
                  <a:pt x="62115" y="360384"/>
                  <a:pt x="66091" y="359814"/>
                </a:cubicBezTo>
                <a:lnTo>
                  <a:pt x="147642" y="356391"/>
                </a:lnTo>
                <a:cubicBezTo>
                  <a:pt x="148765" y="346692"/>
                  <a:pt x="149327" y="339276"/>
                  <a:pt x="149327" y="334141"/>
                </a:cubicBezTo>
                <a:cubicBezTo>
                  <a:pt x="149327" y="330718"/>
                  <a:pt x="149042" y="325583"/>
                  <a:pt x="148471" y="318737"/>
                </a:cubicBezTo>
                <a:cubicBezTo>
                  <a:pt x="133103" y="316455"/>
                  <a:pt x="88144" y="315314"/>
                  <a:pt x="13595" y="315314"/>
                </a:cubicBezTo>
                <a:lnTo>
                  <a:pt x="0" y="31588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9355EC2-7ECB-48E0-ADEC-8F7A470658C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762499" y="3428999"/>
            <a:ext cx="2190750" cy="1714500"/>
          </a:xfrm>
          <a:custGeom>
            <a:avLst/>
            <a:gdLst>
              <a:gd name="connsiteX0" fmla="*/ 1060532 w 2190750"/>
              <a:gd name="connsiteY0" fmla="*/ 373283 h 1714500"/>
              <a:gd name="connsiteX1" fmla="*/ 1241098 w 2190750"/>
              <a:gd name="connsiteY1" fmla="*/ 410509 h 1714500"/>
              <a:gd name="connsiteX2" fmla="*/ 1385721 w 2190750"/>
              <a:gd name="connsiteY2" fmla="*/ 515767 h 1714500"/>
              <a:gd name="connsiteX3" fmla="*/ 1472153 w 2190750"/>
              <a:gd name="connsiteY3" fmla="*/ 670232 h 1714500"/>
              <a:gd name="connsiteX4" fmla="*/ 1506384 w 2190750"/>
              <a:gd name="connsiteY4" fmla="*/ 900432 h 1714500"/>
              <a:gd name="connsiteX5" fmla="*/ 1485845 w 2190750"/>
              <a:gd name="connsiteY5" fmla="*/ 1086989 h 1714500"/>
              <a:gd name="connsiteX6" fmla="*/ 1431505 w 2190750"/>
              <a:gd name="connsiteY6" fmla="*/ 1239742 h 1714500"/>
              <a:gd name="connsiteX7" fmla="*/ 1337799 w 2190750"/>
              <a:gd name="connsiteY7" fmla="*/ 1345856 h 1714500"/>
              <a:gd name="connsiteX8" fmla="*/ 1200449 w 2190750"/>
              <a:gd name="connsiteY8" fmla="*/ 1412606 h 1714500"/>
              <a:gd name="connsiteX9" fmla="*/ 1051118 w 2190750"/>
              <a:gd name="connsiteY9" fmla="*/ 1432716 h 1714500"/>
              <a:gd name="connsiteX10" fmla="*/ 906495 w 2190750"/>
              <a:gd name="connsiteY10" fmla="*/ 1405760 h 1714500"/>
              <a:gd name="connsiteX11" fmla="*/ 784549 w 2190750"/>
              <a:gd name="connsiteY11" fmla="*/ 1327885 h 1714500"/>
              <a:gd name="connsiteX12" fmla="*/ 692982 w 2190750"/>
              <a:gd name="connsiteY12" fmla="*/ 1211074 h 1714500"/>
              <a:gd name="connsiteX13" fmla="*/ 634363 w 2190750"/>
              <a:gd name="connsiteY13" fmla="*/ 1055325 h 1714500"/>
              <a:gd name="connsiteX14" fmla="*/ 612969 w 2190750"/>
              <a:gd name="connsiteY14" fmla="*/ 894442 h 1714500"/>
              <a:gd name="connsiteX15" fmla="*/ 634363 w 2190750"/>
              <a:gd name="connsiteY15" fmla="*/ 738693 h 1714500"/>
              <a:gd name="connsiteX16" fmla="*/ 696833 w 2190750"/>
              <a:gd name="connsiteY16" fmla="*/ 577382 h 1714500"/>
              <a:gd name="connsiteX17" fmla="*/ 785832 w 2190750"/>
              <a:gd name="connsiteY17" fmla="*/ 464422 h 1714500"/>
              <a:gd name="connsiteX18" fmla="*/ 908206 w 2190750"/>
              <a:gd name="connsiteY18" fmla="*/ 398956 h 1714500"/>
              <a:gd name="connsiteX19" fmla="*/ 1060532 w 2190750"/>
              <a:gd name="connsiteY19" fmla="*/ 373283 h 1714500"/>
              <a:gd name="connsiteX20" fmla="*/ 1083637 w 2190750"/>
              <a:gd name="connsiteY20" fmla="*/ 341620 h 1714500"/>
              <a:gd name="connsiteX21" fmla="*/ 862851 w 2190750"/>
              <a:gd name="connsiteY21" fmla="*/ 369860 h 1714500"/>
              <a:gd name="connsiteX22" fmla="*/ 668593 w 2190750"/>
              <a:gd name="connsiteY22" fmla="*/ 464422 h 1714500"/>
              <a:gd name="connsiteX23" fmla="*/ 548786 w 2190750"/>
              <a:gd name="connsiteY23" fmla="*/ 597492 h 1714500"/>
              <a:gd name="connsiteX24" fmla="*/ 478186 w 2190750"/>
              <a:gd name="connsiteY24" fmla="*/ 745111 h 1714500"/>
              <a:gd name="connsiteX25" fmla="*/ 476779 w 2190750"/>
              <a:gd name="connsiteY25" fmla="*/ 751633 h 1714500"/>
              <a:gd name="connsiteX26" fmla="*/ 458084 w 2190750"/>
              <a:gd name="connsiteY26" fmla="*/ 751633 h 1714500"/>
              <a:gd name="connsiteX27" fmla="*/ 458084 w 2190750"/>
              <a:gd name="connsiteY27" fmla="*/ 883693 h 1714500"/>
              <a:gd name="connsiteX28" fmla="*/ 458284 w 2190750"/>
              <a:gd name="connsiteY28" fmla="*/ 883693 h 1714500"/>
              <a:gd name="connsiteX29" fmla="*/ 457219 w 2190750"/>
              <a:gd name="connsiteY29" fmla="*/ 900432 h 1714500"/>
              <a:gd name="connsiteX30" fmla="*/ 489739 w 2190750"/>
              <a:gd name="connsiteY30" fmla="*/ 1096402 h 1714500"/>
              <a:gd name="connsiteX31" fmla="*/ 585156 w 2190750"/>
              <a:gd name="connsiteY31" fmla="*/ 1260708 h 1714500"/>
              <a:gd name="connsiteX32" fmla="*/ 707530 w 2190750"/>
              <a:gd name="connsiteY32" fmla="*/ 1373241 h 1714500"/>
              <a:gd name="connsiteX33" fmla="*/ 856005 w 2190750"/>
              <a:gd name="connsiteY33" fmla="*/ 1437851 h 1714500"/>
              <a:gd name="connsiteX34" fmla="*/ 1058820 w 2190750"/>
              <a:gd name="connsiteY34" fmla="*/ 1464379 h 1714500"/>
              <a:gd name="connsiteX35" fmla="*/ 1267626 w 2190750"/>
              <a:gd name="connsiteY35" fmla="*/ 1434000 h 1714500"/>
              <a:gd name="connsiteX36" fmla="*/ 1429365 w 2190750"/>
              <a:gd name="connsiteY36" fmla="*/ 1353986 h 1714500"/>
              <a:gd name="connsiteX37" fmla="*/ 1567143 w 2190750"/>
              <a:gd name="connsiteY37" fmla="*/ 1223910 h 1714500"/>
              <a:gd name="connsiteX38" fmla="*/ 1640310 w 2190750"/>
              <a:gd name="connsiteY38" fmla="*/ 1076719 h 1714500"/>
              <a:gd name="connsiteX39" fmla="*/ 1662132 w 2190750"/>
              <a:gd name="connsiteY39" fmla="*/ 889308 h 1714500"/>
              <a:gd name="connsiteX40" fmla="*/ 1629613 w 2190750"/>
              <a:gd name="connsiteY40" fmla="*/ 696761 h 1714500"/>
              <a:gd name="connsiteX41" fmla="*/ 1556018 w 2190750"/>
              <a:gd name="connsiteY41" fmla="*/ 564118 h 1714500"/>
              <a:gd name="connsiteX42" fmla="*/ 1415673 w 2190750"/>
              <a:gd name="connsiteY42" fmla="*/ 432330 h 1714500"/>
              <a:gd name="connsiteX43" fmla="*/ 1259496 w 2190750"/>
              <a:gd name="connsiteY43" fmla="*/ 365581 h 1714500"/>
              <a:gd name="connsiteX44" fmla="*/ 1083637 w 2190750"/>
              <a:gd name="connsiteY44" fmla="*/ 341620 h 1714500"/>
              <a:gd name="connsiteX45" fmla="*/ 0 w 2190750"/>
              <a:gd name="connsiteY45" fmla="*/ 0 h 1714500"/>
              <a:gd name="connsiteX46" fmla="*/ 2190750 w 2190750"/>
              <a:gd name="connsiteY46" fmla="*/ 0 h 1714500"/>
              <a:gd name="connsiteX47" fmla="*/ 2190750 w 2190750"/>
              <a:gd name="connsiteY47" fmla="*/ 1714500 h 1714500"/>
              <a:gd name="connsiteX48" fmla="*/ 0 w 2190750"/>
              <a:gd name="connsiteY48" fmla="*/ 1714500 h 171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2190750" h="1714500">
                <a:moveTo>
                  <a:pt x="1060532" y="373283"/>
                </a:moveTo>
                <a:cubicBezTo>
                  <a:pt x="1124429" y="373283"/>
                  <a:pt x="1184617" y="385691"/>
                  <a:pt x="1241098" y="410509"/>
                </a:cubicBezTo>
                <a:cubicBezTo>
                  <a:pt x="1297578" y="435326"/>
                  <a:pt x="1345786" y="470412"/>
                  <a:pt x="1385721" y="515767"/>
                </a:cubicBezTo>
                <a:cubicBezTo>
                  <a:pt x="1425657" y="561123"/>
                  <a:pt x="1454468" y="612611"/>
                  <a:pt x="1472153" y="670232"/>
                </a:cubicBezTo>
                <a:cubicBezTo>
                  <a:pt x="1494973" y="746110"/>
                  <a:pt x="1506384" y="822843"/>
                  <a:pt x="1506384" y="900432"/>
                </a:cubicBezTo>
                <a:cubicBezTo>
                  <a:pt x="1506384" y="962618"/>
                  <a:pt x="1499538" y="1024803"/>
                  <a:pt x="1485845" y="1086989"/>
                </a:cubicBezTo>
                <a:cubicBezTo>
                  <a:pt x="1472153" y="1149174"/>
                  <a:pt x="1454040" y="1200092"/>
                  <a:pt x="1431505" y="1239742"/>
                </a:cubicBezTo>
                <a:cubicBezTo>
                  <a:pt x="1408969" y="1279392"/>
                  <a:pt x="1377734" y="1314764"/>
                  <a:pt x="1337799" y="1345856"/>
                </a:cubicBezTo>
                <a:cubicBezTo>
                  <a:pt x="1297863" y="1376949"/>
                  <a:pt x="1252080" y="1399199"/>
                  <a:pt x="1200449" y="1412606"/>
                </a:cubicBezTo>
                <a:cubicBezTo>
                  <a:pt x="1148818" y="1426013"/>
                  <a:pt x="1099041" y="1432716"/>
                  <a:pt x="1051118" y="1432716"/>
                </a:cubicBezTo>
                <a:cubicBezTo>
                  <a:pt x="999773" y="1432716"/>
                  <a:pt x="951565" y="1423731"/>
                  <a:pt x="906495" y="1405760"/>
                </a:cubicBezTo>
                <a:cubicBezTo>
                  <a:pt x="861425" y="1387789"/>
                  <a:pt x="820776" y="1361831"/>
                  <a:pt x="784549" y="1327885"/>
                </a:cubicBezTo>
                <a:cubicBezTo>
                  <a:pt x="748321" y="1293940"/>
                  <a:pt x="717799" y="1255003"/>
                  <a:pt x="692982" y="1211074"/>
                </a:cubicBezTo>
                <a:cubicBezTo>
                  <a:pt x="668165" y="1167145"/>
                  <a:pt x="648625" y="1115229"/>
                  <a:pt x="634363" y="1055325"/>
                </a:cubicBezTo>
                <a:cubicBezTo>
                  <a:pt x="620100" y="995422"/>
                  <a:pt x="612969" y="941794"/>
                  <a:pt x="612969" y="894442"/>
                </a:cubicBezTo>
                <a:cubicBezTo>
                  <a:pt x="612969" y="849372"/>
                  <a:pt x="620100" y="797456"/>
                  <a:pt x="634363" y="738693"/>
                </a:cubicBezTo>
                <a:cubicBezTo>
                  <a:pt x="648625" y="679931"/>
                  <a:pt x="669449" y="626161"/>
                  <a:pt x="696833" y="577382"/>
                </a:cubicBezTo>
                <a:cubicBezTo>
                  <a:pt x="724217" y="528604"/>
                  <a:pt x="753884" y="490950"/>
                  <a:pt x="785832" y="464422"/>
                </a:cubicBezTo>
                <a:cubicBezTo>
                  <a:pt x="817781" y="437893"/>
                  <a:pt x="858572" y="416071"/>
                  <a:pt x="908206" y="398956"/>
                </a:cubicBezTo>
                <a:cubicBezTo>
                  <a:pt x="957840" y="381840"/>
                  <a:pt x="1008616" y="373283"/>
                  <a:pt x="1060532" y="373283"/>
                </a:cubicBezTo>
                <a:close/>
                <a:moveTo>
                  <a:pt x="1083637" y="341620"/>
                </a:moveTo>
                <a:cubicBezTo>
                  <a:pt x="994638" y="341620"/>
                  <a:pt x="921043" y="351033"/>
                  <a:pt x="862851" y="369860"/>
                </a:cubicBezTo>
                <a:cubicBezTo>
                  <a:pt x="780127" y="397244"/>
                  <a:pt x="715375" y="428765"/>
                  <a:pt x="668593" y="464422"/>
                </a:cubicBezTo>
                <a:cubicBezTo>
                  <a:pt x="621811" y="500078"/>
                  <a:pt x="581876" y="544435"/>
                  <a:pt x="548786" y="597492"/>
                </a:cubicBezTo>
                <a:cubicBezTo>
                  <a:pt x="515697" y="650550"/>
                  <a:pt x="492163" y="699756"/>
                  <a:pt x="478186" y="745111"/>
                </a:cubicBezTo>
                <a:lnTo>
                  <a:pt x="476779" y="751633"/>
                </a:lnTo>
                <a:lnTo>
                  <a:pt x="458084" y="751633"/>
                </a:lnTo>
                <a:lnTo>
                  <a:pt x="458084" y="883693"/>
                </a:lnTo>
                <a:lnTo>
                  <a:pt x="458284" y="883693"/>
                </a:lnTo>
                <a:lnTo>
                  <a:pt x="457219" y="900432"/>
                </a:lnTo>
                <a:cubicBezTo>
                  <a:pt x="457219" y="971175"/>
                  <a:pt x="468060" y="1036499"/>
                  <a:pt x="489739" y="1096402"/>
                </a:cubicBezTo>
                <a:cubicBezTo>
                  <a:pt x="511418" y="1156305"/>
                  <a:pt x="543224" y="1211074"/>
                  <a:pt x="585156" y="1260708"/>
                </a:cubicBezTo>
                <a:cubicBezTo>
                  <a:pt x="627089" y="1310342"/>
                  <a:pt x="667880" y="1347853"/>
                  <a:pt x="707530" y="1373241"/>
                </a:cubicBezTo>
                <a:cubicBezTo>
                  <a:pt x="747180" y="1398628"/>
                  <a:pt x="796672" y="1420165"/>
                  <a:pt x="856005" y="1437851"/>
                </a:cubicBezTo>
                <a:cubicBezTo>
                  <a:pt x="915338" y="1455537"/>
                  <a:pt x="982943" y="1464379"/>
                  <a:pt x="1058820" y="1464379"/>
                </a:cubicBezTo>
                <a:cubicBezTo>
                  <a:pt x="1133557" y="1464379"/>
                  <a:pt x="1203159" y="1454253"/>
                  <a:pt x="1267626" y="1434000"/>
                </a:cubicBezTo>
                <a:cubicBezTo>
                  <a:pt x="1332094" y="1413747"/>
                  <a:pt x="1386007" y="1387076"/>
                  <a:pt x="1429365" y="1353986"/>
                </a:cubicBezTo>
                <a:cubicBezTo>
                  <a:pt x="1494403" y="1304922"/>
                  <a:pt x="1540329" y="1261564"/>
                  <a:pt x="1567143" y="1223910"/>
                </a:cubicBezTo>
                <a:cubicBezTo>
                  <a:pt x="1601373" y="1175417"/>
                  <a:pt x="1625762" y="1126354"/>
                  <a:pt x="1640310" y="1076719"/>
                </a:cubicBezTo>
                <a:cubicBezTo>
                  <a:pt x="1654858" y="1027085"/>
                  <a:pt x="1662132" y="964615"/>
                  <a:pt x="1662132" y="889308"/>
                </a:cubicBezTo>
                <a:cubicBezTo>
                  <a:pt x="1662132" y="823129"/>
                  <a:pt x="1651293" y="758947"/>
                  <a:pt x="1629613" y="696761"/>
                </a:cubicBezTo>
                <a:cubicBezTo>
                  <a:pt x="1613069" y="649409"/>
                  <a:pt x="1588537" y="605194"/>
                  <a:pt x="1556018" y="564118"/>
                </a:cubicBezTo>
                <a:cubicBezTo>
                  <a:pt x="1509236" y="504785"/>
                  <a:pt x="1462455" y="460856"/>
                  <a:pt x="1415673" y="432330"/>
                </a:cubicBezTo>
                <a:cubicBezTo>
                  <a:pt x="1368891" y="403805"/>
                  <a:pt x="1316832" y="381555"/>
                  <a:pt x="1259496" y="365581"/>
                </a:cubicBezTo>
                <a:cubicBezTo>
                  <a:pt x="1202160" y="349607"/>
                  <a:pt x="1143541" y="341620"/>
                  <a:pt x="1083637" y="341620"/>
                </a:cubicBezTo>
                <a:close/>
                <a:moveTo>
                  <a:pt x="0" y="0"/>
                </a:moveTo>
                <a:lnTo>
                  <a:pt x="2190750" y="0"/>
                </a:lnTo>
                <a:lnTo>
                  <a:pt x="2190750" y="1714500"/>
                </a:lnTo>
                <a:lnTo>
                  <a:pt x="0" y="1714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4C80D60-05AE-4741-AFB0-43EB05F6A99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62499" y="5143501"/>
            <a:ext cx="2190750" cy="1714501"/>
          </a:xfrm>
          <a:custGeom>
            <a:avLst/>
            <a:gdLst>
              <a:gd name="connsiteX0" fmla="*/ 287808 w 2190750"/>
              <a:gd name="connsiteY0" fmla="*/ 794014 h 1714501"/>
              <a:gd name="connsiteX1" fmla="*/ 425585 w 2190750"/>
              <a:gd name="connsiteY1" fmla="*/ 794014 h 1714501"/>
              <a:gd name="connsiteX2" fmla="*/ 426441 w 2190750"/>
              <a:gd name="connsiteY2" fmla="*/ 1022503 h 1714501"/>
              <a:gd name="connsiteX3" fmla="*/ 429864 w 2190750"/>
              <a:gd name="connsiteY3" fmla="*/ 1090964 h 1714501"/>
              <a:gd name="connsiteX4" fmla="*/ 433287 w 2190750"/>
              <a:gd name="connsiteY4" fmla="*/ 1408451 h 1714501"/>
              <a:gd name="connsiteX5" fmla="*/ 433287 w 2190750"/>
              <a:gd name="connsiteY5" fmla="*/ 1553931 h 1714501"/>
              <a:gd name="connsiteX6" fmla="*/ 425585 w 2190750"/>
              <a:gd name="connsiteY6" fmla="*/ 1701977 h 1714501"/>
              <a:gd name="connsiteX7" fmla="*/ 419741 w 2190750"/>
              <a:gd name="connsiteY7" fmla="*/ 1714501 h 1714501"/>
              <a:gd name="connsiteX8" fmla="*/ 1 w 2190750"/>
              <a:gd name="connsiteY8" fmla="*/ 1714501 h 1714501"/>
              <a:gd name="connsiteX9" fmla="*/ 1 w 2190750"/>
              <a:gd name="connsiteY9" fmla="*/ 961293 h 1714501"/>
              <a:gd name="connsiteX10" fmla="*/ 13108 w 2190750"/>
              <a:gd name="connsiteY10" fmla="*/ 945083 h 1714501"/>
              <a:gd name="connsiteX11" fmla="*/ 138049 w 2190750"/>
              <a:gd name="connsiteY11" fmla="*/ 808950 h 1714501"/>
              <a:gd name="connsiteX12" fmla="*/ 287808 w 2190750"/>
              <a:gd name="connsiteY12" fmla="*/ 794014 h 1714501"/>
              <a:gd name="connsiteX13" fmla="*/ 0 w 2190750"/>
              <a:gd name="connsiteY13" fmla="*/ 0 h 1714501"/>
              <a:gd name="connsiteX14" fmla="*/ 2190750 w 2190750"/>
              <a:gd name="connsiteY14" fmla="*/ 0 h 1714501"/>
              <a:gd name="connsiteX15" fmla="*/ 2190750 w 2190750"/>
              <a:gd name="connsiteY15" fmla="*/ 1714500 h 1714501"/>
              <a:gd name="connsiteX16" fmla="*/ 579334 w 2190750"/>
              <a:gd name="connsiteY16" fmla="*/ 1714500 h 1714501"/>
              <a:gd name="connsiteX17" fmla="*/ 577910 w 2190750"/>
              <a:gd name="connsiteY17" fmla="*/ 1711333 h 1714501"/>
              <a:gd name="connsiteX18" fmla="*/ 575343 w 2190750"/>
              <a:gd name="connsiteY18" fmla="*/ 1685637 h 1714501"/>
              <a:gd name="connsiteX19" fmla="*/ 576199 w 2190750"/>
              <a:gd name="connsiteY19" fmla="*/ 1622257 h 1714501"/>
              <a:gd name="connsiteX20" fmla="*/ 575343 w 2190750"/>
              <a:gd name="connsiteY20" fmla="*/ 1508334 h 1714501"/>
              <a:gd name="connsiteX21" fmla="*/ 578766 w 2190750"/>
              <a:gd name="connsiteY21" fmla="*/ 1388433 h 1714501"/>
              <a:gd name="connsiteX22" fmla="*/ 571920 w 2190750"/>
              <a:gd name="connsiteY22" fmla="*/ 856537 h 1714501"/>
              <a:gd name="connsiteX23" fmla="*/ 573632 w 2190750"/>
              <a:gd name="connsiteY23" fmla="*/ 794013 h 1714501"/>
              <a:gd name="connsiteX24" fmla="*/ 718255 w 2190750"/>
              <a:gd name="connsiteY24" fmla="*/ 794013 h 1714501"/>
              <a:gd name="connsiteX25" fmla="*/ 871865 w 2190750"/>
              <a:gd name="connsiteY25" fmla="*/ 803346 h 1714501"/>
              <a:gd name="connsiteX26" fmla="*/ 921071 w 2190750"/>
              <a:gd name="connsiteY26" fmla="*/ 833886 h 1714501"/>
              <a:gd name="connsiteX27" fmla="*/ 963859 w 2190750"/>
              <a:gd name="connsiteY27" fmla="*/ 943317 h 1714501"/>
              <a:gd name="connsiteX28" fmla="*/ 976695 w 2190750"/>
              <a:gd name="connsiteY28" fmla="*/ 982762 h 1714501"/>
              <a:gd name="connsiteX29" fmla="*/ 988676 w 2190750"/>
              <a:gd name="connsiteY29" fmla="*/ 989127 h 1714501"/>
              <a:gd name="connsiteX30" fmla="*/ 1004936 w 2190750"/>
              <a:gd name="connsiteY30" fmla="*/ 983177 h 1714501"/>
              <a:gd name="connsiteX31" fmla="*/ 1008359 w 2190750"/>
              <a:gd name="connsiteY31" fmla="*/ 966195 h 1714501"/>
              <a:gd name="connsiteX32" fmla="*/ 1012637 w 2190750"/>
              <a:gd name="connsiteY32" fmla="*/ 796353 h 1714501"/>
              <a:gd name="connsiteX33" fmla="*/ 1011782 w 2190750"/>
              <a:gd name="connsiteY33" fmla="*/ 724175 h 1714501"/>
              <a:gd name="connsiteX34" fmla="*/ 1012637 w 2190750"/>
              <a:gd name="connsiteY34" fmla="*/ 690198 h 1714501"/>
              <a:gd name="connsiteX35" fmla="*/ 1008359 w 2190750"/>
              <a:gd name="connsiteY35" fmla="*/ 659632 h 1714501"/>
              <a:gd name="connsiteX36" fmla="*/ 991243 w 2190750"/>
              <a:gd name="connsiteY36" fmla="*/ 656235 h 1714501"/>
              <a:gd name="connsiteX37" fmla="*/ 963859 w 2190750"/>
              <a:gd name="connsiteY37" fmla="*/ 680330 h 1714501"/>
              <a:gd name="connsiteX38" fmla="*/ 935619 w 2190750"/>
              <a:gd name="connsiteY38" fmla="*/ 736824 h 1714501"/>
              <a:gd name="connsiteX39" fmla="*/ 915081 w 2190750"/>
              <a:gd name="connsiteY39" fmla="*/ 745234 h 1714501"/>
              <a:gd name="connsiteX40" fmla="*/ 843197 w 2190750"/>
              <a:gd name="connsiteY40" fmla="*/ 740153 h 1714501"/>
              <a:gd name="connsiteX41" fmla="*/ 821803 w 2190750"/>
              <a:gd name="connsiteY41" fmla="*/ 738482 h 1714501"/>
              <a:gd name="connsiteX42" fmla="*/ 689160 w 2190750"/>
              <a:gd name="connsiteY42" fmla="*/ 740982 h 1714501"/>
              <a:gd name="connsiteX43" fmla="*/ 618987 w 2190750"/>
              <a:gd name="connsiteY43" fmla="*/ 740982 h 1714501"/>
              <a:gd name="connsiteX44" fmla="*/ 380229 w 2190750"/>
              <a:gd name="connsiteY44" fmla="*/ 741811 h 1714501"/>
              <a:gd name="connsiteX45" fmla="*/ 178269 w 2190750"/>
              <a:gd name="connsiteY45" fmla="*/ 739244 h 1714501"/>
              <a:gd name="connsiteX46" fmla="*/ 141472 w 2190750"/>
              <a:gd name="connsiteY46" fmla="*/ 735821 h 1714501"/>
              <a:gd name="connsiteX47" fmla="*/ 132914 w 2190750"/>
              <a:gd name="connsiteY47" fmla="*/ 736677 h 1714501"/>
              <a:gd name="connsiteX48" fmla="*/ 105530 w 2190750"/>
              <a:gd name="connsiteY48" fmla="*/ 726836 h 1714501"/>
              <a:gd name="connsiteX49" fmla="*/ 81568 w 2190750"/>
              <a:gd name="connsiteY49" fmla="*/ 693033 h 1714501"/>
              <a:gd name="connsiteX50" fmla="*/ 46482 w 2190750"/>
              <a:gd name="connsiteY50" fmla="*/ 656235 h 1714501"/>
              <a:gd name="connsiteX51" fmla="*/ 32790 w 2190750"/>
              <a:gd name="connsiteY51" fmla="*/ 663509 h 1714501"/>
              <a:gd name="connsiteX52" fmla="*/ 23376 w 2190750"/>
              <a:gd name="connsiteY52" fmla="*/ 696456 h 1714501"/>
              <a:gd name="connsiteX53" fmla="*/ 0 w 2190750"/>
              <a:gd name="connsiteY53" fmla="*/ 782549 h 1714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190750" h="1714501">
                <a:moveTo>
                  <a:pt x="287808" y="794014"/>
                </a:moveTo>
                <a:cubicBezTo>
                  <a:pt x="343718" y="794014"/>
                  <a:pt x="389643" y="794014"/>
                  <a:pt x="425585" y="794014"/>
                </a:cubicBezTo>
                <a:lnTo>
                  <a:pt x="426441" y="1022503"/>
                </a:lnTo>
                <a:lnTo>
                  <a:pt x="429864" y="1090964"/>
                </a:lnTo>
                <a:lnTo>
                  <a:pt x="433287" y="1408451"/>
                </a:lnTo>
                <a:lnTo>
                  <a:pt x="433287" y="1553931"/>
                </a:lnTo>
                <a:cubicBezTo>
                  <a:pt x="433287" y="1627526"/>
                  <a:pt x="430720" y="1676875"/>
                  <a:pt x="425585" y="1701977"/>
                </a:cubicBezTo>
                <a:lnTo>
                  <a:pt x="419741" y="1714501"/>
                </a:lnTo>
                <a:lnTo>
                  <a:pt x="1" y="1714501"/>
                </a:lnTo>
                <a:lnTo>
                  <a:pt x="1" y="961293"/>
                </a:lnTo>
                <a:lnTo>
                  <a:pt x="13108" y="945083"/>
                </a:lnTo>
                <a:cubicBezTo>
                  <a:pt x="68448" y="869829"/>
                  <a:pt x="110095" y="824451"/>
                  <a:pt x="138049" y="808950"/>
                </a:cubicBezTo>
                <a:cubicBezTo>
                  <a:pt x="155735" y="798993"/>
                  <a:pt x="205655" y="794014"/>
                  <a:pt x="287808" y="794014"/>
                </a:cubicBezTo>
                <a:close/>
                <a:moveTo>
                  <a:pt x="0" y="0"/>
                </a:moveTo>
                <a:lnTo>
                  <a:pt x="2190750" y="0"/>
                </a:lnTo>
                <a:lnTo>
                  <a:pt x="2190750" y="1714500"/>
                </a:lnTo>
                <a:lnTo>
                  <a:pt x="579334" y="1714500"/>
                </a:lnTo>
                <a:lnTo>
                  <a:pt x="577910" y="1711333"/>
                </a:lnTo>
                <a:cubicBezTo>
                  <a:pt x="576199" y="1704195"/>
                  <a:pt x="575343" y="1695630"/>
                  <a:pt x="575343" y="1685637"/>
                </a:cubicBezTo>
                <a:lnTo>
                  <a:pt x="576199" y="1622257"/>
                </a:lnTo>
                <a:lnTo>
                  <a:pt x="575343" y="1508334"/>
                </a:lnTo>
                <a:cubicBezTo>
                  <a:pt x="577625" y="1449527"/>
                  <a:pt x="578766" y="1409560"/>
                  <a:pt x="578766" y="1388433"/>
                </a:cubicBezTo>
                <a:lnTo>
                  <a:pt x="571920" y="856537"/>
                </a:lnTo>
                <a:cubicBezTo>
                  <a:pt x="571920" y="837692"/>
                  <a:pt x="572491" y="816851"/>
                  <a:pt x="573632" y="794013"/>
                </a:cubicBezTo>
                <a:cubicBezTo>
                  <a:pt x="605010" y="794013"/>
                  <a:pt x="653218" y="794013"/>
                  <a:pt x="718255" y="794013"/>
                </a:cubicBezTo>
                <a:cubicBezTo>
                  <a:pt x="799268" y="794013"/>
                  <a:pt x="850471" y="797124"/>
                  <a:pt x="871865" y="803346"/>
                </a:cubicBezTo>
                <a:cubicBezTo>
                  <a:pt x="893259" y="809568"/>
                  <a:pt x="909661" y="819748"/>
                  <a:pt x="921071" y="833886"/>
                </a:cubicBezTo>
                <a:cubicBezTo>
                  <a:pt x="938186" y="855940"/>
                  <a:pt x="952449" y="892417"/>
                  <a:pt x="963859" y="943317"/>
                </a:cubicBezTo>
                <a:cubicBezTo>
                  <a:pt x="968994" y="965371"/>
                  <a:pt x="973272" y="978519"/>
                  <a:pt x="976695" y="982762"/>
                </a:cubicBezTo>
                <a:cubicBezTo>
                  <a:pt x="980118" y="987005"/>
                  <a:pt x="984112" y="989127"/>
                  <a:pt x="988676" y="989127"/>
                </a:cubicBezTo>
                <a:cubicBezTo>
                  <a:pt x="993240" y="989127"/>
                  <a:pt x="998660" y="987144"/>
                  <a:pt x="1004936" y="983177"/>
                </a:cubicBezTo>
                <a:cubicBezTo>
                  <a:pt x="1007218" y="978087"/>
                  <a:pt x="1008359" y="972426"/>
                  <a:pt x="1008359" y="966195"/>
                </a:cubicBezTo>
                <a:cubicBezTo>
                  <a:pt x="1011211" y="870519"/>
                  <a:pt x="1012637" y="813905"/>
                  <a:pt x="1012637" y="796353"/>
                </a:cubicBezTo>
                <a:lnTo>
                  <a:pt x="1011782" y="724175"/>
                </a:lnTo>
                <a:lnTo>
                  <a:pt x="1012637" y="690198"/>
                </a:lnTo>
                <a:cubicBezTo>
                  <a:pt x="1012637" y="681141"/>
                  <a:pt x="1011211" y="670952"/>
                  <a:pt x="1008359" y="659632"/>
                </a:cubicBezTo>
                <a:cubicBezTo>
                  <a:pt x="1001512" y="657367"/>
                  <a:pt x="995807" y="656235"/>
                  <a:pt x="991243" y="656235"/>
                </a:cubicBezTo>
                <a:cubicBezTo>
                  <a:pt x="980404" y="656235"/>
                  <a:pt x="971276" y="664267"/>
                  <a:pt x="963859" y="680330"/>
                </a:cubicBezTo>
                <a:cubicBezTo>
                  <a:pt x="946744" y="715782"/>
                  <a:pt x="937330" y="734613"/>
                  <a:pt x="935619" y="736824"/>
                </a:cubicBezTo>
                <a:cubicBezTo>
                  <a:pt x="930484" y="742431"/>
                  <a:pt x="923638" y="745234"/>
                  <a:pt x="915081" y="745234"/>
                </a:cubicBezTo>
                <a:cubicBezTo>
                  <a:pt x="905953" y="745234"/>
                  <a:pt x="881991" y="743541"/>
                  <a:pt x="843197" y="740153"/>
                </a:cubicBezTo>
                <a:cubicBezTo>
                  <a:pt x="834639" y="739039"/>
                  <a:pt x="827508" y="738482"/>
                  <a:pt x="821803" y="738482"/>
                </a:cubicBezTo>
                <a:lnTo>
                  <a:pt x="689160" y="740982"/>
                </a:lnTo>
                <a:lnTo>
                  <a:pt x="618987" y="740982"/>
                </a:lnTo>
                <a:lnTo>
                  <a:pt x="380229" y="741811"/>
                </a:lnTo>
                <a:lnTo>
                  <a:pt x="178269" y="739244"/>
                </a:lnTo>
                <a:lnTo>
                  <a:pt x="141472" y="735821"/>
                </a:lnTo>
                <a:lnTo>
                  <a:pt x="132914" y="736677"/>
                </a:lnTo>
                <a:cubicBezTo>
                  <a:pt x="120933" y="734965"/>
                  <a:pt x="111805" y="731685"/>
                  <a:pt x="105530" y="726836"/>
                </a:cubicBezTo>
                <a:cubicBezTo>
                  <a:pt x="99254" y="721986"/>
                  <a:pt x="91267" y="710719"/>
                  <a:pt x="81568" y="693033"/>
                </a:cubicBezTo>
                <a:cubicBezTo>
                  <a:pt x="68447" y="668501"/>
                  <a:pt x="56751" y="656235"/>
                  <a:pt x="46482" y="656235"/>
                </a:cubicBezTo>
                <a:cubicBezTo>
                  <a:pt x="41347" y="656235"/>
                  <a:pt x="36783" y="658660"/>
                  <a:pt x="32790" y="663509"/>
                </a:cubicBezTo>
                <a:cubicBezTo>
                  <a:pt x="28796" y="668358"/>
                  <a:pt x="25658" y="679341"/>
                  <a:pt x="23376" y="696456"/>
                </a:cubicBezTo>
                <a:lnTo>
                  <a:pt x="0" y="782549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24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C4C3D8-135F-409A-8E04-CBCA80E7488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6057" y="798286"/>
            <a:ext cx="2859314" cy="5225143"/>
          </a:xfrm>
          <a:custGeom>
            <a:avLst/>
            <a:gdLst>
              <a:gd name="connsiteX0" fmla="*/ 0 w 2859314"/>
              <a:gd name="connsiteY0" fmla="*/ 0 h 5225143"/>
              <a:gd name="connsiteX1" fmla="*/ 2859314 w 2859314"/>
              <a:gd name="connsiteY1" fmla="*/ 0 h 5225143"/>
              <a:gd name="connsiteX2" fmla="*/ 2859314 w 2859314"/>
              <a:gd name="connsiteY2" fmla="*/ 5225143 h 5225143"/>
              <a:gd name="connsiteX3" fmla="*/ 0 w 2859314"/>
              <a:gd name="connsiteY3" fmla="*/ 5225143 h 522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59314" h="5225143">
                <a:moveTo>
                  <a:pt x="0" y="0"/>
                </a:moveTo>
                <a:lnTo>
                  <a:pt x="2859314" y="0"/>
                </a:lnTo>
                <a:lnTo>
                  <a:pt x="2859314" y="5225143"/>
                </a:lnTo>
                <a:lnTo>
                  <a:pt x="0" y="522514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0ED090C-72A9-4CFB-BAAF-0A75C277EDC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730172" y="798286"/>
            <a:ext cx="2989943" cy="2630714"/>
          </a:xfrm>
          <a:custGeom>
            <a:avLst/>
            <a:gdLst>
              <a:gd name="connsiteX0" fmla="*/ 0 w 2989943"/>
              <a:gd name="connsiteY0" fmla="*/ 0 h 2630714"/>
              <a:gd name="connsiteX1" fmla="*/ 2989943 w 2989943"/>
              <a:gd name="connsiteY1" fmla="*/ 0 h 2630714"/>
              <a:gd name="connsiteX2" fmla="*/ 2989943 w 2989943"/>
              <a:gd name="connsiteY2" fmla="*/ 2630714 h 2630714"/>
              <a:gd name="connsiteX3" fmla="*/ 0 w 2989943"/>
              <a:gd name="connsiteY3" fmla="*/ 2630714 h 263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9943" h="2630714">
                <a:moveTo>
                  <a:pt x="0" y="0"/>
                </a:moveTo>
                <a:lnTo>
                  <a:pt x="2989943" y="0"/>
                </a:lnTo>
                <a:lnTo>
                  <a:pt x="2989943" y="2630714"/>
                </a:lnTo>
                <a:lnTo>
                  <a:pt x="0" y="263071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004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DC3058A-681B-41BE-922B-01A094D2D3D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1829" y="-1"/>
            <a:ext cx="2554514" cy="2902857"/>
          </a:xfrm>
          <a:custGeom>
            <a:avLst/>
            <a:gdLst>
              <a:gd name="connsiteX0" fmla="*/ 0 w 2554514"/>
              <a:gd name="connsiteY0" fmla="*/ 0 h 2902857"/>
              <a:gd name="connsiteX1" fmla="*/ 2554514 w 2554514"/>
              <a:gd name="connsiteY1" fmla="*/ 0 h 2902857"/>
              <a:gd name="connsiteX2" fmla="*/ 2554514 w 2554514"/>
              <a:gd name="connsiteY2" fmla="*/ 2902857 h 2902857"/>
              <a:gd name="connsiteX3" fmla="*/ 0 w 2554514"/>
              <a:gd name="connsiteY3" fmla="*/ 2902857 h 290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514" h="2902857">
                <a:moveTo>
                  <a:pt x="0" y="0"/>
                </a:moveTo>
                <a:lnTo>
                  <a:pt x="2554514" y="0"/>
                </a:lnTo>
                <a:lnTo>
                  <a:pt x="2554514" y="2902857"/>
                </a:lnTo>
                <a:lnTo>
                  <a:pt x="0" y="290285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6A70A80-C817-42D5-B202-E6FE4DE60D4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505371" y="-1"/>
            <a:ext cx="2554514" cy="2902857"/>
          </a:xfrm>
          <a:custGeom>
            <a:avLst/>
            <a:gdLst>
              <a:gd name="connsiteX0" fmla="*/ 0 w 2554514"/>
              <a:gd name="connsiteY0" fmla="*/ 0 h 2902857"/>
              <a:gd name="connsiteX1" fmla="*/ 2554514 w 2554514"/>
              <a:gd name="connsiteY1" fmla="*/ 0 h 2902857"/>
              <a:gd name="connsiteX2" fmla="*/ 2554514 w 2554514"/>
              <a:gd name="connsiteY2" fmla="*/ 2902857 h 2902857"/>
              <a:gd name="connsiteX3" fmla="*/ 0 w 2554514"/>
              <a:gd name="connsiteY3" fmla="*/ 2902857 h 290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514" h="2902857">
                <a:moveTo>
                  <a:pt x="0" y="0"/>
                </a:moveTo>
                <a:lnTo>
                  <a:pt x="2554514" y="0"/>
                </a:lnTo>
                <a:lnTo>
                  <a:pt x="2554514" y="2902857"/>
                </a:lnTo>
                <a:lnTo>
                  <a:pt x="0" y="290285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76573E-02B0-4301-94BD-C335D76A7F3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396343" y="0"/>
            <a:ext cx="5109028" cy="2902857"/>
          </a:xfrm>
          <a:custGeom>
            <a:avLst/>
            <a:gdLst>
              <a:gd name="connsiteX0" fmla="*/ 0 w 5109028"/>
              <a:gd name="connsiteY0" fmla="*/ 0 h 2902857"/>
              <a:gd name="connsiteX1" fmla="*/ 5109028 w 5109028"/>
              <a:gd name="connsiteY1" fmla="*/ 0 h 2902857"/>
              <a:gd name="connsiteX2" fmla="*/ 5109028 w 5109028"/>
              <a:gd name="connsiteY2" fmla="*/ 2902857 h 2902857"/>
              <a:gd name="connsiteX3" fmla="*/ 0 w 5109028"/>
              <a:gd name="connsiteY3" fmla="*/ 2902857 h 290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09028" h="2902857">
                <a:moveTo>
                  <a:pt x="0" y="0"/>
                </a:moveTo>
                <a:lnTo>
                  <a:pt x="5109028" y="0"/>
                </a:lnTo>
                <a:lnTo>
                  <a:pt x="5109028" y="2902857"/>
                </a:lnTo>
                <a:lnTo>
                  <a:pt x="0" y="290285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106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FBCAD4-BCE1-417A-AD68-CC3D2857D5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6800" y="876300"/>
            <a:ext cx="3714750" cy="1828800"/>
          </a:xfrm>
          <a:custGeom>
            <a:avLst/>
            <a:gdLst>
              <a:gd name="connsiteX0" fmla="*/ 0 w 3714750"/>
              <a:gd name="connsiteY0" fmla="*/ 0 h 1828800"/>
              <a:gd name="connsiteX1" fmla="*/ 3714750 w 3714750"/>
              <a:gd name="connsiteY1" fmla="*/ 0 h 1828800"/>
              <a:gd name="connsiteX2" fmla="*/ 3714750 w 3714750"/>
              <a:gd name="connsiteY2" fmla="*/ 1828800 h 1828800"/>
              <a:gd name="connsiteX3" fmla="*/ 0 w 3714750"/>
              <a:gd name="connsiteY3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4750" h="1828800">
                <a:moveTo>
                  <a:pt x="0" y="0"/>
                </a:moveTo>
                <a:lnTo>
                  <a:pt x="3714750" y="0"/>
                </a:lnTo>
                <a:lnTo>
                  <a:pt x="3714750" y="1828800"/>
                </a:lnTo>
                <a:lnTo>
                  <a:pt x="0" y="18288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BAF0C14-736A-4BE9-8542-22B49DF81F5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10450" y="4114800"/>
            <a:ext cx="3714750" cy="1828800"/>
          </a:xfrm>
          <a:custGeom>
            <a:avLst/>
            <a:gdLst>
              <a:gd name="connsiteX0" fmla="*/ 0 w 3714750"/>
              <a:gd name="connsiteY0" fmla="*/ 0 h 1828800"/>
              <a:gd name="connsiteX1" fmla="*/ 3714750 w 3714750"/>
              <a:gd name="connsiteY1" fmla="*/ 0 h 1828800"/>
              <a:gd name="connsiteX2" fmla="*/ 3714750 w 3714750"/>
              <a:gd name="connsiteY2" fmla="*/ 1828800 h 1828800"/>
              <a:gd name="connsiteX3" fmla="*/ 0 w 3714750"/>
              <a:gd name="connsiteY3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4750" h="1828800">
                <a:moveTo>
                  <a:pt x="0" y="0"/>
                </a:moveTo>
                <a:lnTo>
                  <a:pt x="3714750" y="0"/>
                </a:lnTo>
                <a:lnTo>
                  <a:pt x="3714750" y="1828800"/>
                </a:lnTo>
                <a:lnTo>
                  <a:pt x="0" y="18288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5D99EB0-044A-4F7F-946E-9214FD9F21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953000" y="876300"/>
            <a:ext cx="2286000" cy="5105400"/>
          </a:xfrm>
          <a:custGeom>
            <a:avLst/>
            <a:gdLst>
              <a:gd name="connsiteX0" fmla="*/ 0 w 2286000"/>
              <a:gd name="connsiteY0" fmla="*/ 0 h 5105400"/>
              <a:gd name="connsiteX1" fmla="*/ 2286000 w 2286000"/>
              <a:gd name="connsiteY1" fmla="*/ 0 h 5105400"/>
              <a:gd name="connsiteX2" fmla="*/ 2286000 w 2286000"/>
              <a:gd name="connsiteY2" fmla="*/ 5105400 h 5105400"/>
              <a:gd name="connsiteX3" fmla="*/ 0 w 2286000"/>
              <a:gd name="connsiteY3" fmla="*/ 5105400 h 510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0" h="5105400">
                <a:moveTo>
                  <a:pt x="0" y="0"/>
                </a:moveTo>
                <a:lnTo>
                  <a:pt x="2286000" y="0"/>
                </a:lnTo>
                <a:lnTo>
                  <a:pt x="2286000" y="5105400"/>
                </a:lnTo>
                <a:lnTo>
                  <a:pt x="0" y="51054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20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50E0193-58F7-4538-A87F-76C12F787C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57145" y="0"/>
            <a:ext cx="6606721" cy="6858000"/>
          </a:xfrm>
          <a:custGeom>
            <a:avLst/>
            <a:gdLst>
              <a:gd name="connsiteX0" fmla="*/ 3894605 w 6606721"/>
              <a:gd name="connsiteY0" fmla="*/ 644264 h 6858000"/>
              <a:gd name="connsiteX1" fmla="*/ 6606721 w 6606721"/>
              <a:gd name="connsiteY1" fmla="*/ 644264 h 6858000"/>
              <a:gd name="connsiteX2" fmla="*/ 6606721 w 6606721"/>
              <a:gd name="connsiteY2" fmla="*/ 6858000 h 6858000"/>
              <a:gd name="connsiteX3" fmla="*/ 3894605 w 6606721"/>
              <a:gd name="connsiteY3" fmla="*/ 6858000 h 6858000"/>
              <a:gd name="connsiteX4" fmla="*/ 2029247 w 6606721"/>
              <a:gd name="connsiteY4" fmla="*/ 3751132 h 6858000"/>
              <a:gd name="connsiteX5" fmla="*/ 0 w 6606721"/>
              <a:gd name="connsiteY5" fmla="*/ 0 h 6858000"/>
              <a:gd name="connsiteX6" fmla="*/ 3459680 w 6606721"/>
              <a:gd name="connsiteY6" fmla="*/ 0 h 6858000"/>
              <a:gd name="connsiteX7" fmla="*/ 3459680 w 6606721"/>
              <a:gd name="connsiteY7" fmla="*/ 571496 h 6858000"/>
              <a:gd name="connsiteX8" fmla="*/ 1729840 w 6606721"/>
              <a:gd name="connsiteY8" fmla="*/ 3429000 h 6858000"/>
              <a:gd name="connsiteX9" fmla="*/ 0 w 6606721"/>
              <a:gd name="connsiteY9" fmla="*/ 5714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06721" h="6858000">
                <a:moveTo>
                  <a:pt x="3894605" y="644264"/>
                </a:moveTo>
                <a:lnTo>
                  <a:pt x="6606721" y="644264"/>
                </a:lnTo>
                <a:lnTo>
                  <a:pt x="6606721" y="6858000"/>
                </a:lnTo>
                <a:lnTo>
                  <a:pt x="3894605" y="6858000"/>
                </a:lnTo>
                <a:lnTo>
                  <a:pt x="2029247" y="3751132"/>
                </a:lnTo>
                <a:close/>
                <a:moveTo>
                  <a:pt x="0" y="0"/>
                </a:moveTo>
                <a:lnTo>
                  <a:pt x="3459680" y="0"/>
                </a:lnTo>
                <a:lnTo>
                  <a:pt x="3459680" y="571496"/>
                </a:lnTo>
                <a:lnTo>
                  <a:pt x="1729840" y="3429000"/>
                </a:lnTo>
                <a:lnTo>
                  <a:pt x="0" y="57149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21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F55816A-E2F1-4606-9CEE-B8B701C851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1" y="696687"/>
            <a:ext cx="5326743" cy="4760686"/>
          </a:xfrm>
          <a:custGeom>
            <a:avLst/>
            <a:gdLst>
              <a:gd name="connsiteX0" fmla="*/ 0 w 5326743"/>
              <a:gd name="connsiteY0" fmla="*/ 0 h 4760686"/>
              <a:gd name="connsiteX1" fmla="*/ 5326743 w 5326743"/>
              <a:gd name="connsiteY1" fmla="*/ 0 h 4760686"/>
              <a:gd name="connsiteX2" fmla="*/ 5326743 w 5326743"/>
              <a:gd name="connsiteY2" fmla="*/ 4760686 h 4760686"/>
              <a:gd name="connsiteX3" fmla="*/ 0 w 5326743"/>
              <a:gd name="connsiteY3" fmla="*/ 4760686 h 4760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26743" h="4760686">
                <a:moveTo>
                  <a:pt x="0" y="0"/>
                </a:moveTo>
                <a:lnTo>
                  <a:pt x="5326743" y="0"/>
                </a:lnTo>
                <a:lnTo>
                  <a:pt x="5326743" y="4760686"/>
                </a:lnTo>
                <a:lnTo>
                  <a:pt x="0" y="476068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185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31AA824-C20E-4BBB-A938-7F9F5179A44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606721" cy="6858000"/>
          </a:xfrm>
          <a:custGeom>
            <a:avLst/>
            <a:gdLst>
              <a:gd name="connsiteX0" fmla="*/ 0 w 6606721"/>
              <a:gd name="connsiteY0" fmla="*/ 644264 h 6858000"/>
              <a:gd name="connsiteX1" fmla="*/ 2822453 w 6606721"/>
              <a:gd name="connsiteY1" fmla="*/ 644264 h 6858000"/>
              <a:gd name="connsiteX2" fmla="*/ 4648029 w 6606721"/>
              <a:gd name="connsiteY2" fmla="*/ 3751132 h 6858000"/>
              <a:gd name="connsiteX3" fmla="*/ 2822453 w 6606721"/>
              <a:gd name="connsiteY3" fmla="*/ 6858000 h 6858000"/>
              <a:gd name="connsiteX4" fmla="*/ 0 w 6606721"/>
              <a:gd name="connsiteY4" fmla="*/ 6858000 h 6858000"/>
              <a:gd name="connsiteX5" fmla="*/ 3220823 w 6606721"/>
              <a:gd name="connsiteY5" fmla="*/ 0 h 6858000"/>
              <a:gd name="connsiteX6" fmla="*/ 6606721 w 6606721"/>
              <a:gd name="connsiteY6" fmla="*/ 0 h 6858000"/>
              <a:gd name="connsiteX7" fmla="*/ 6606721 w 6606721"/>
              <a:gd name="connsiteY7" fmla="*/ 571496 h 6858000"/>
              <a:gd name="connsiteX8" fmla="*/ 4913772 w 6606721"/>
              <a:gd name="connsiteY8" fmla="*/ 3429000 h 6858000"/>
              <a:gd name="connsiteX9" fmla="*/ 3220823 w 6606721"/>
              <a:gd name="connsiteY9" fmla="*/ 5714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06721" h="6858000">
                <a:moveTo>
                  <a:pt x="0" y="644264"/>
                </a:moveTo>
                <a:lnTo>
                  <a:pt x="2822453" y="644264"/>
                </a:lnTo>
                <a:lnTo>
                  <a:pt x="4648029" y="3751132"/>
                </a:lnTo>
                <a:lnTo>
                  <a:pt x="2822453" y="6858000"/>
                </a:lnTo>
                <a:lnTo>
                  <a:pt x="0" y="6858000"/>
                </a:lnTo>
                <a:close/>
                <a:moveTo>
                  <a:pt x="3220823" y="0"/>
                </a:moveTo>
                <a:lnTo>
                  <a:pt x="6606721" y="0"/>
                </a:lnTo>
                <a:lnTo>
                  <a:pt x="6606721" y="571496"/>
                </a:lnTo>
                <a:lnTo>
                  <a:pt x="4913772" y="3429000"/>
                </a:lnTo>
                <a:lnTo>
                  <a:pt x="3220823" y="57149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198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14D5F33-1D80-46C7-B00C-BBB87004DD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88822" y="0"/>
            <a:ext cx="3461318" cy="3254186"/>
          </a:xfrm>
          <a:custGeom>
            <a:avLst/>
            <a:gdLst>
              <a:gd name="connsiteX0" fmla="*/ 199090 w 3461318"/>
              <a:gd name="connsiteY0" fmla="*/ 0 h 3254186"/>
              <a:gd name="connsiteX1" fmla="*/ 3262228 w 3461318"/>
              <a:gd name="connsiteY1" fmla="*/ 0 h 3254186"/>
              <a:gd name="connsiteX2" fmla="*/ 3263311 w 3461318"/>
              <a:gd name="connsiteY2" fmla="*/ 1832 h 3254186"/>
              <a:gd name="connsiteX3" fmla="*/ 2954420 w 3461318"/>
              <a:gd name="connsiteY3" fmla="*/ 2030426 h 3254186"/>
              <a:gd name="connsiteX4" fmla="*/ 1730660 w 3461318"/>
              <a:gd name="connsiteY4" fmla="*/ 3254186 h 3254186"/>
              <a:gd name="connsiteX5" fmla="*/ 506899 w 3461318"/>
              <a:gd name="connsiteY5" fmla="*/ 2030426 h 3254186"/>
              <a:gd name="connsiteX6" fmla="*/ 198008 w 3461318"/>
              <a:gd name="connsiteY6" fmla="*/ 1831 h 3254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61318" h="3254186">
                <a:moveTo>
                  <a:pt x="199090" y="0"/>
                </a:moveTo>
                <a:lnTo>
                  <a:pt x="3262228" y="0"/>
                </a:lnTo>
                <a:lnTo>
                  <a:pt x="3263311" y="1832"/>
                </a:lnTo>
                <a:cubicBezTo>
                  <a:pt x="3606523" y="654928"/>
                  <a:pt x="3503560" y="1481286"/>
                  <a:pt x="2954420" y="2030426"/>
                </a:cubicBezTo>
                <a:lnTo>
                  <a:pt x="1730660" y="3254186"/>
                </a:lnTo>
                <a:lnTo>
                  <a:pt x="506899" y="2030426"/>
                </a:lnTo>
                <a:cubicBezTo>
                  <a:pt x="-42241" y="1481286"/>
                  <a:pt x="-145205" y="654928"/>
                  <a:pt x="198008" y="1831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ADD1CAB-7375-4C47-A6B2-1B3FFB2F671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96687" y="1698343"/>
            <a:ext cx="4178180" cy="3461317"/>
          </a:xfrm>
          <a:custGeom>
            <a:avLst/>
            <a:gdLst>
              <a:gd name="connsiteX0" fmla="*/ 1730660 w 4178180"/>
              <a:gd name="connsiteY0" fmla="*/ 0 h 3461317"/>
              <a:gd name="connsiteX1" fmla="*/ 2954420 w 4178180"/>
              <a:gd name="connsiteY1" fmla="*/ 506899 h 3461317"/>
              <a:gd name="connsiteX2" fmla="*/ 4178180 w 4178180"/>
              <a:gd name="connsiteY2" fmla="*/ 1730659 h 3461317"/>
              <a:gd name="connsiteX3" fmla="*/ 2954420 w 4178180"/>
              <a:gd name="connsiteY3" fmla="*/ 2954419 h 3461317"/>
              <a:gd name="connsiteX4" fmla="*/ 506898 w 4178180"/>
              <a:gd name="connsiteY4" fmla="*/ 2954419 h 3461317"/>
              <a:gd name="connsiteX5" fmla="*/ 506898 w 4178180"/>
              <a:gd name="connsiteY5" fmla="*/ 506898 h 3461317"/>
              <a:gd name="connsiteX6" fmla="*/ 506899 w 4178180"/>
              <a:gd name="connsiteY6" fmla="*/ 506899 h 3461317"/>
              <a:gd name="connsiteX7" fmla="*/ 1730660 w 4178180"/>
              <a:gd name="connsiteY7" fmla="*/ 0 h 3461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78180" h="3461317">
                <a:moveTo>
                  <a:pt x="1730660" y="0"/>
                </a:moveTo>
                <a:cubicBezTo>
                  <a:pt x="2173574" y="0"/>
                  <a:pt x="2616488" y="168966"/>
                  <a:pt x="2954420" y="506899"/>
                </a:cubicBezTo>
                <a:lnTo>
                  <a:pt x="4178180" y="1730659"/>
                </a:lnTo>
                <a:lnTo>
                  <a:pt x="2954420" y="2954419"/>
                </a:lnTo>
                <a:cubicBezTo>
                  <a:pt x="2278555" y="3630284"/>
                  <a:pt x="1182763" y="3630284"/>
                  <a:pt x="506898" y="2954419"/>
                </a:cubicBezTo>
                <a:cubicBezTo>
                  <a:pt x="-168966" y="2278555"/>
                  <a:pt x="-168966" y="1182763"/>
                  <a:pt x="506898" y="506898"/>
                </a:cubicBezTo>
                <a:lnTo>
                  <a:pt x="506899" y="506899"/>
                </a:lnTo>
                <a:cubicBezTo>
                  <a:pt x="844832" y="168966"/>
                  <a:pt x="1287746" y="0"/>
                  <a:pt x="173066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4DE4A6F-49EB-43C8-B383-10450867B6B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88823" y="3603814"/>
            <a:ext cx="3461317" cy="3254186"/>
          </a:xfrm>
          <a:custGeom>
            <a:avLst/>
            <a:gdLst>
              <a:gd name="connsiteX0" fmla="*/ 1730658 w 3461317"/>
              <a:gd name="connsiteY0" fmla="*/ 0 h 3254186"/>
              <a:gd name="connsiteX1" fmla="*/ 2954419 w 3461317"/>
              <a:gd name="connsiteY1" fmla="*/ 1223761 h 3254186"/>
              <a:gd name="connsiteX2" fmla="*/ 3263310 w 3461317"/>
              <a:gd name="connsiteY2" fmla="*/ 3252355 h 3254186"/>
              <a:gd name="connsiteX3" fmla="*/ 3262228 w 3461317"/>
              <a:gd name="connsiteY3" fmla="*/ 3254186 h 3254186"/>
              <a:gd name="connsiteX4" fmla="*/ 199091 w 3461317"/>
              <a:gd name="connsiteY4" fmla="*/ 3254186 h 3254186"/>
              <a:gd name="connsiteX5" fmla="*/ 198008 w 3461317"/>
              <a:gd name="connsiteY5" fmla="*/ 3252354 h 3254186"/>
              <a:gd name="connsiteX6" fmla="*/ 506899 w 3461317"/>
              <a:gd name="connsiteY6" fmla="*/ 1223760 h 3254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61317" h="3254186">
                <a:moveTo>
                  <a:pt x="1730658" y="0"/>
                </a:moveTo>
                <a:lnTo>
                  <a:pt x="2954419" y="1223761"/>
                </a:lnTo>
                <a:cubicBezTo>
                  <a:pt x="3503559" y="1772900"/>
                  <a:pt x="3606523" y="2599258"/>
                  <a:pt x="3263310" y="3252355"/>
                </a:cubicBezTo>
                <a:lnTo>
                  <a:pt x="3262228" y="3254186"/>
                </a:lnTo>
                <a:lnTo>
                  <a:pt x="199091" y="3254186"/>
                </a:lnTo>
                <a:lnTo>
                  <a:pt x="198008" y="3252354"/>
                </a:lnTo>
                <a:cubicBezTo>
                  <a:pt x="-145205" y="2599258"/>
                  <a:pt x="-42241" y="1772900"/>
                  <a:pt x="506899" y="122376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308FBCE-56E5-4960-88D3-3844999ACC5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29450" y="1698565"/>
            <a:ext cx="2562550" cy="3461095"/>
          </a:xfrm>
          <a:custGeom>
            <a:avLst/>
            <a:gdLst>
              <a:gd name="connsiteX0" fmla="*/ 2419358 w 2562550"/>
              <a:gd name="connsiteY0" fmla="*/ 0 h 3461095"/>
              <a:gd name="connsiteX1" fmla="*/ 2562550 w 2562550"/>
              <a:gd name="connsiteY1" fmla="*/ 4529 h 3461095"/>
              <a:gd name="connsiteX2" fmla="*/ 2562550 w 2562550"/>
              <a:gd name="connsiteY2" fmla="*/ 3455280 h 3461095"/>
              <a:gd name="connsiteX3" fmla="*/ 2475050 w 2562550"/>
              <a:gd name="connsiteY3" fmla="*/ 3460870 h 3461095"/>
              <a:gd name="connsiteX4" fmla="*/ 1243292 w 2562550"/>
              <a:gd name="connsiteY4" fmla="*/ 2973728 h 3461095"/>
              <a:gd name="connsiteX5" fmla="*/ 0 w 2562550"/>
              <a:gd name="connsiteY5" fmla="*/ 1769816 h 3461095"/>
              <a:gd name="connsiteX6" fmla="*/ 1203912 w 2562550"/>
              <a:gd name="connsiteY6" fmla="*/ 526524 h 3461095"/>
              <a:gd name="connsiteX7" fmla="*/ 2419358 w 2562550"/>
              <a:gd name="connsiteY7" fmla="*/ 0 h 3461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62550" h="3461095">
                <a:moveTo>
                  <a:pt x="2419358" y="0"/>
                </a:moveTo>
                <a:lnTo>
                  <a:pt x="2562550" y="4529"/>
                </a:lnTo>
                <a:lnTo>
                  <a:pt x="2562550" y="3455280"/>
                </a:lnTo>
                <a:lnTo>
                  <a:pt x="2475050" y="3460870"/>
                </a:lnTo>
                <a:cubicBezTo>
                  <a:pt x="2032194" y="3467997"/>
                  <a:pt x="1586618" y="3306179"/>
                  <a:pt x="1243292" y="2973728"/>
                </a:cubicBezTo>
                <a:lnTo>
                  <a:pt x="0" y="1769816"/>
                </a:lnTo>
                <a:lnTo>
                  <a:pt x="1203912" y="526524"/>
                </a:lnTo>
                <a:cubicBezTo>
                  <a:pt x="1536363" y="183198"/>
                  <a:pt x="1976501" y="7127"/>
                  <a:pt x="2419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11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C5B4491-6F6E-40E3-A344-D026047F86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" y="857250"/>
            <a:ext cx="3356102" cy="2857500"/>
          </a:xfrm>
          <a:custGeom>
            <a:avLst/>
            <a:gdLst>
              <a:gd name="connsiteX0" fmla="*/ 0 w 3356102"/>
              <a:gd name="connsiteY0" fmla="*/ 0 h 2857500"/>
              <a:gd name="connsiteX1" fmla="*/ 3356102 w 3356102"/>
              <a:gd name="connsiteY1" fmla="*/ 0 h 2857500"/>
              <a:gd name="connsiteX2" fmla="*/ 3356102 w 3356102"/>
              <a:gd name="connsiteY2" fmla="*/ 2857500 h 2857500"/>
              <a:gd name="connsiteX3" fmla="*/ 0 w 3356102"/>
              <a:gd name="connsiteY3" fmla="*/ 2857500 h 285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6102" h="2857500">
                <a:moveTo>
                  <a:pt x="0" y="0"/>
                </a:moveTo>
                <a:lnTo>
                  <a:pt x="3356102" y="0"/>
                </a:lnTo>
                <a:lnTo>
                  <a:pt x="3356102" y="2857500"/>
                </a:lnTo>
                <a:lnTo>
                  <a:pt x="0" y="2857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06B49BD-DEBC-4518-A245-9CC3E07F3E8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68648" y="857250"/>
            <a:ext cx="3356102" cy="2857500"/>
          </a:xfrm>
          <a:custGeom>
            <a:avLst/>
            <a:gdLst>
              <a:gd name="connsiteX0" fmla="*/ 0 w 3356102"/>
              <a:gd name="connsiteY0" fmla="*/ 0 h 2857500"/>
              <a:gd name="connsiteX1" fmla="*/ 3356102 w 3356102"/>
              <a:gd name="connsiteY1" fmla="*/ 0 h 2857500"/>
              <a:gd name="connsiteX2" fmla="*/ 3356102 w 3356102"/>
              <a:gd name="connsiteY2" fmla="*/ 2857500 h 2857500"/>
              <a:gd name="connsiteX3" fmla="*/ 0 w 3356102"/>
              <a:gd name="connsiteY3" fmla="*/ 2857500 h 285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6102" h="2857500">
                <a:moveTo>
                  <a:pt x="0" y="0"/>
                </a:moveTo>
                <a:lnTo>
                  <a:pt x="3356102" y="0"/>
                </a:lnTo>
                <a:lnTo>
                  <a:pt x="3356102" y="2857500"/>
                </a:lnTo>
                <a:lnTo>
                  <a:pt x="0" y="2857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50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8F7DAAB-6642-4FFE-B6EC-FAE70E38AB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0075" y="2400300"/>
            <a:ext cx="2533650" cy="1695450"/>
          </a:xfrm>
          <a:custGeom>
            <a:avLst/>
            <a:gdLst>
              <a:gd name="connsiteX0" fmla="*/ 0 w 2533650"/>
              <a:gd name="connsiteY0" fmla="*/ 0 h 1695450"/>
              <a:gd name="connsiteX1" fmla="*/ 2533650 w 2533650"/>
              <a:gd name="connsiteY1" fmla="*/ 0 h 1695450"/>
              <a:gd name="connsiteX2" fmla="*/ 2533650 w 2533650"/>
              <a:gd name="connsiteY2" fmla="*/ 1695450 h 1695450"/>
              <a:gd name="connsiteX3" fmla="*/ 0 w 2533650"/>
              <a:gd name="connsiteY3" fmla="*/ 1695450 h 169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3650" h="1695450">
                <a:moveTo>
                  <a:pt x="0" y="0"/>
                </a:moveTo>
                <a:lnTo>
                  <a:pt x="2533650" y="0"/>
                </a:lnTo>
                <a:lnTo>
                  <a:pt x="2533650" y="1695450"/>
                </a:lnTo>
                <a:lnTo>
                  <a:pt x="0" y="16954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8C68D2-F117-41B1-AA49-325BE0953EA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419475" y="2400300"/>
            <a:ext cx="2533650" cy="1695450"/>
          </a:xfrm>
          <a:custGeom>
            <a:avLst/>
            <a:gdLst>
              <a:gd name="connsiteX0" fmla="*/ 0 w 2533650"/>
              <a:gd name="connsiteY0" fmla="*/ 0 h 1695450"/>
              <a:gd name="connsiteX1" fmla="*/ 2533650 w 2533650"/>
              <a:gd name="connsiteY1" fmla="*/ 0 h 1695450"/>
              <a:gd name="connsiteX2" fmla="*/ 2533650 w 2533650"/>
              <a:gd name="connsiteY2" fmla="*/ 1695450 h 1695450"/>
              <a:gd name="connsiteX3" fmla="*/ 0 w 2533650"/>
              <a:gd name="connsiteY3" fmla="*/ 1695450 h 169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3650" h="1695450">
                <a:moveTo>
                  <a:pt x="0" y="0"/>
                </a:moveTo>
                <a:lnTo>
                  <a:pt x="2533650" y="0"/>
                </a:lnTo>
                <a:lnTo>
                  <a:pt x="2533650" y="1695450"/>
                </a:lnTo>
                <a:lnTo>
                  <a:pt x="0" y="16954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4F69D91-88CB-482C-9F37-2BF9068A80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75" y="2400300"/>
            <a:ext cx="2533650" cy="1695450"/>
          </a:xfrm>
          <a:custGeom>
            <a:avLst/>
            <a:gdLst>
              <a:gd name="connsiteX0" fmla="*/ 0 w 2533650"/>
              <a:gd name="connsiteY0" fmla="*/ 0 h 1695450"/>
              <a:gd name="connsiteX1" fmla="*/ 2533650 w 2533650"/>
              <a:gd name="connsiteY1" fmla="*/ 0 h 1695450"/>
              <a:gd name="connsiteX2" fmla="*/ 2533650 w 2533650"/>
              <a:gd name="connsiteY2" fmla="*/ 1695450 h 1695450"/>
              <a:gd name="connsiteX3" fmla="*/ 0 w 2533650"/>
              <a:gd name="connsiteY3" fmla="*/ 1695450 h 169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3650" h="1695450">
                <a:moveTo>
                  <a:pt x="0" y="0"/>
                </a:moveTo>
                <a:lnTo>
                  <a:pt x="2533650" y="0"/>
                </a:lnTo>
                <a:lnTo>
                  <a:pt x="2533650" y="1695450"/>
                </a:lnTo>
                <a:lnTo>
                  <a:pt x="0" y="16954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C4602DF-DF2B-4044-9480-68CD52B23F9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058275" y="2400300"/>
            <a:ext cx="2533650" cy="1695450"/>
          </a:xfrm>
          <a:custGeom>
            <a:avLst/>
            <a:gdLst>
              <a:gd name="connsiteX0" fmla="*/ 0 w 2533650"/>
              <a:gd name="connsiteY0" fmla="*/ 0 h 1695450"/>
              <a:gd name="connsiteX1" fmla="*/ 2533650 w 2533650"/>
              <a:gd name="connsiteY1" fmla="*/ 0 h 1695450"/>
              <a:gd name="connsiteX2" fmla="*/ 2533650 w 2533650"/>
              <a:gd name="connsiteY2" fmla="*/ 1695450 h 1695450"/>
              <a:gd name="connsiteX3" fmla="*/ 0 w 2533650"/>
              <a:gd name="connsiteY3" fmla="*/ 1695450 h 169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3650" h="1695450">
                <a:moveTo>
                  <a:pt x="0" y="0"/>
                </a:moveTo>
                <a:lnTo>
                  <a:pt x="2533650" y="0"/>
                </a:lnTo>
                <a:lnTo>
                  <a:pt x="2533650" y="1695450"/>
                </a:lnTo>
                <a:lnTo>
                  <a:pt x="0" y="16954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537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6448D38-F2FA-4CF4-AC2E-F01C14EEF7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8708" y="846162"/>
            <a:ext cx="4681182" cy="2784143"/>
          </a:xfrm>
          <a:custGeom>
            <a:avLst/>
            <a:gdLst>
              <a:gd name="connsiteX0" fmla="*/ 0 w 4681182"/>
              <a:gd name="connsiteY0" fmla="*/ 0 h 2784143"/>
              <a:gd name="connsiteX1" fmla="*/ 4681182 w 4681182"/>
              <a:gd name="connsiteY1" fmla="*/ 0 h 2784143"/>
              <a:gd name="connsiteX2" fmla="*/ 4681182 w 4681182"/>
              <a:gd name="connsiteY2" fmla="*/ 2784143 h 2784143"/>
              <a:gd name="connsiteX3" fmla="*/ 0 w 4681182"/>
              <a:gd name="connsiteY3" fmla="*/ 2784143 h 278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81182" h="2784143">
                <a:moveTo>
                  <a:pt x="0" y="0"/>
                </a:moveTo>
                <a:lnTo>
                  <a:pt x="4681182" y="0"/>
                </a:lnTo>
                <a:lnTo>
                  <a:pt x="4681182" y="2784143"/>
                </a:lnTo>
                <a:lnTo>
                  <a:pt x="0" y="278414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3419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EAB760C-3356-43F4-9F65-C47CE52BB8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5258" y="794657"/>
            <a:ext cx="5580743" cy="5268686"/>
          </a:xfrm>
          <a:custGeom>
            <a:avLst/>
            <a:gdLst>
              <a:gd name="connsiteX0" fmla="*/ 0 w 5580743"/>
              <a:gd name="connsiteY0" fmla="*/ 0 h 5268686"/>
              <a:gd name="connsiteX1" fmla="*/ 5580743 w 5580743"/>
              <a:gd name="connsiteY1" fmla="*/ 0 h 5268686"/>
              <a:gd name="connsiteX2" fmla="*/ 5580743 w 5580743"/>
              <a:gd name="connsiteY2" fmla="*/ 5268686 h 5268686"/>
              <a:gd name="connsiteX3" fmla="*/ 0 w 5580743"/>
              <a:gd name="connsiteY3" fmla="*/ 5268686 h 526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0743" h="5268686">
                <a:moveTo>
                  <a:pt x="0" y="0"/>
                </a:moveTo>
                <a:lnTo>
                  <a:pt x="5580743" y="0"/>
                </a:lnTo>
                <a:lnTo>
                  <a:pt x="5580743" y="5268686"/>
                </a:lnTo>
                <a:lnTo>
                  <a:pt x="0" y="526868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506D45A1-9400-4C37-AEAA-E19091DC367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1" y="794657"/>
            <a:ext cx="5580743" cy="5268686"/>
          </a:xfrm>
          <a:custGeom>
            <a:avLst/>
            <a:gdLst>
              <a:gd name="connsiteX0" fmla="*/ 0 w 5580743"/>
              <a:gd name="connsiteY0" fmla="*/ 0 h 5268686"/>
              <a:gd name="connsiteX1" fmla="*/ 5580743 w 5580743"/>
              <a:gd name="connsiteY1" fmla="*/ 0 h 5268686"/>
              <a:gd name="connsiteX2" fmla="*/ 5580743 w 5580743"/>
              <a:gd name="connsiteY2" fmla="*/ 5268686 h 5268686"/>
              <a:gd name="connsiteX3" fmla="*/ 0 w 5580743"/>
              <a:gd name="connsiteY3" fmla="*/ 5268686 h 526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0743" h="5268686">
                <a:moveTo>
                  <a:pt x="0" y="0"/>
                </a:moveTo>
                <a:lnTo>
                  <a:pt x="5580743" y="0"/>
                </a:lnTo>
                <a:lnTo>
                  <a:pt x="5580743" y="5268686"/>
                </a:lnTo>
                <a:lnTo>
                  <a:pt x="0" y="526868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787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C343FAC-89A2-440D-9AD6-6CE20797C1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1829" y="787400"/>
            <a:ext cx="10580914" cy="5283200"/>
          </a:xfrm>
          <a:custGeom>
            <a:avLst/>
            <a:gdLst>
              <a:gd name="connsiteX0" fmla="*/ 0 w 10580914"/>
              <a:gd name="connsiteY0" fmla="*/ 0 h 5283200"/>
              <a:gd name="connsiteX1" fmla="*/ 10580914 w 10580914"/>
              <a:gd name="connsiteY1" fmla="*/ 0 h 5283200"/>
              <a:gd name="connsiteX2" fmla="*/ 10580914 w 10580914"/>
              <a:gd name="connsiteY2" fmla="*/ 5283200 h 5283200"/>
              <a:gd name="connsiteX3" fmla="*/ 0 w 10580914"/>
              <a:gd name="connsiteY3" fmla="*/ 5283200 h 528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80914" h="5283200">
                <a:moveTo>
                  <a:pt x="0" y="0"/>
                </a:moveTo>
                <a:lnTo>
                  <a:pt x="10580914" y="0"/>
                </a:lnTo>
                <a:lnTo>
                  <a:pt x="10580914" y="5283200"/>
                </a:lnTo>
                <a:lnTo>
                  <a:pt x="0" y="52832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274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75404FE-1A04-4AEF-A36D-162882720F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1500" y="714375"/>
            <a:ext cx="2762250" cy="5429250"/>
          </a:xfrm>
          <a:custGeom>
            <a:avLst/>
            <a:gdLst>
              <a:gd name="connsiteX0" fmla="*/ 0 w 2762250"/>
              <a:gd name="connsiteY0" fmla="*/ 0 h 5429250"/>
              <a:gd name="connsiteX1" fmla="*/ 2762250 w 2762250"/>
              <a:gd name="connsiteY1" fmla="*/ 0 h 5429250"/>
              <a:gd name="connsiteX2" fmla="*/ 2762250 w 2762250"/>
              <a:gd name="connsiteY2" fmla="*/ 5429250 h 5429250"/>
              <a:gd name="connsiteX3" fmla="*/ 0 w 2762250"/>
              <a:gd name="connsiteY3" fmla="*/ 5429250 h 542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2250" h="5429250">
                <a:moveTo>
                  <a:pt x="0" y="0"/>
                </a:moveTo>
                <a:lnTo>
                  <a:pt x="2762250" y="0"/>
                </a:lnTo>
                <a:lnTo>
                  <a:pt x="2762250" y="5429250"/>
                </a:lnTo>
                <a:lnTo>
                  <a:pt x="0" y="54292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06BE74-492E-4635-BA93-E608243C38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33750" y="714375"/>
            <a:ext cx="2762250" cy="5429250"/>
          </a:xfrm>
          <a:custGeom>
            <a:avLst/>
            <a:gdLst>
              <a:gd name="connsiteX0" fmla="*/ 0 w 2762250"/>
              <a:gd name="connsiteY0" fmla="*/ 0 h 5429250"/>
              <a:gd name="connsiteX1" fmla="*/ 2762250 w 2762250"/>
              <a:gd name="connsiteY1" fmla="*/ 0 h 5429250"/>
              <a:gd name="connsiteX2" fmla="*/ 2762250 w 2762250"/>
              <a:gd name="connsiteY2" fmla="*/ 5429250 h 5429250"/>
              <a:gd name="connsiteX3" fmla="*/ 0 w 2762250"/>
              <a:gd name="connsiteY3" fmla="*/ 5429250 h 542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2250" h="5429250">
                <a:moveTo>
                  <a:pt x="0" y="0"/>
                </a:moveTo>
                <a:lnTo>
                  <a:pt x="2762250" y="0"/>
                </a:lnTo>
                <a:lnTo>
                  <a:pt x="2762250" y="5429250"/>
                </a:lnTo>
                <a:lnTo>
                  <a:pt x="0" y="54292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FD90265-4469-457C-AEF5-FDC9B17A5E3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714375"/>
            <a:ext cx="2762250" cy="5429250"/>
          </a:xfrm>
          <a:custGeom>
            <a:avLst/>
            <a:gdLst>
              <a:gd name="connsiteX0" fmla="*/ 0 w 2762250"/>
              <a:gd name="connsiteY0" fmla="*/ 0 h 5429250"/>
              <a:gd name="connsiteX1" fmla="*/ 2762250 w 2762250"/>
              <a:gd name="connsiteY1" fmla="*/ 0 h 5429250"/>
              <a:gd name="connsiteX2" fmla="*/ 2762250 w 2762250"/>
              <a:gd name="connsiteY2" fmla="*/ 5429250 h 5429250"/>
              <a:gd name="connsiteX3" fmla="*/ 0 w 2762250"/>
              <a:gd name="connsiteY3" fmla="*/ 5429250 h 542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2250" h="5429250">
                <a:moveTo>
                  <a:pt x="0" y="0"/>
                </a:moveTo>
                <a:lnTo>
                  <a:pt x="2762250" y="0"/>
                </a:lnTo>
                <a:lnTo>
                  <a:pt x="2762250" y="5429250"/>
                </a:lnTo>
                <a:lnTo>
                  <a:pt x="0" y="54292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A717B0C-E6D3-4194-9F5E-77245B57CB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58250" y="714375"/>
            <a:ext cx="2762250" cy="5429250"/>
          </a:xfrm>
          <a:custGeom>
            <a:avLst/>
            <a:gdLst>
              <a:gd name="connsiteX0" fmla="*/ 0 w 2762250"/>
              <a:gd name="connsiteY0" fmla="*/ 0 h 5429250"/>
              <a:gd name="connsiteX1" fmla="*/ 2762250 w 2762250"/>
              <a:gd name="connsiteY1" fmla="*/ 0 h 5429250"/>
              <a:gd name="connsiteX2" fmla="*/ 2762250 w 2762250"/>
              <a:gd name="connsiteY2" fmla="*/ 5429250 h 5429250"/>
              <a:gd name="connsiteX3" fmla="*/ 0 w 2762250"/>
              <a:gd name="connsiteY3" fmla="*/ 5429250 h 542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2250" h="5429250">
                <a:moveTo>
                  <a:pt x="0" y="0"/>
                </a:moveTo>
                <a:lnTo>
                  <a:pt x="2762250" y="0"/>
                </a:lnTo>
                <a:lnTo>
                  <a:pt x="2762250" y="5429250"/>
                </a:lnTo>
                <a:lnTo>
                  <a:pt x="0" y="54292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759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9EB435C-0B10-4B0A-96CE-EAF73B4531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07580" y="514350"/>
            <a:ext cx="6560470" cy="3212980"/>
          </a:xfrm>
          <a:custGeom>
            <a:avLst/>
            <a:gdLst>
              <a:gd name="connsiteX0" fmla="*/ 0 w 6560470"/>
              <a:gd name="connsiteY0" fmla="*/ 0 h 3212980"/>
              <a:gd name="connsiteX1" fmla="*/ 6560470 w 6560470"/>
              <a:gd name="connsiteY1" fmla="*/ 0 h 3212980"/>
              <a:gd name="connsiteX2" fmla="*/ 6560470 w 6560470"/>
              <a:gd name="connsiteY2" fmla="*/ 3212980 h 3212980"/>
              <a:gd name="connsiteX3" fmla="*/ 0 w 6560470"/>
              <a:gd name="connsiteY3" fmla="*/ 3212980 h 32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60470" h="3212980">
                <a:moveTo>
                  <a:pt x="0" y="0"/>
                </a:moveTo>
                <a:lnTo>
                  <a:pt x="6560470" y="0"/>
                </a:lnTo>
                <a:lnTo>
                  <a:pt x="6560470" y="3212980"/>
                </a:lnTo>
                <a:lnTo>
                  <a:pt x="0" y="321298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565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AF143F6-DAFB-45BF-821A-77BD3B8AF6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14850" y="609600"/>
            <a:ext cx="3314700" cy="5638800"/>
          </a:xfrm>
          <a:custGeom>
            <a:avLst/>
            <a:gdLst>
              <a:gd name="connsiteX0" fmla="*/ 0 w 3314700"/>
              <a:gd name="connsiteY0" fmla="*/ 0 h 5638800"/>
              <a:gd name="connsiteX1" fmla="*/ 3314700 w 3314700"/>
              <a:gd name="connsiteY1" fmla="*/ 0 h 5638800"/>
              <a:gd name="connsiteX2" fmla="*/ 3314700 w 3314700"/>
              <a:gd name="connsiteY2" fmla="*/ 5638800 h 5638800"/>
              <a:gd name="connsiteX3" fmla="*/ 0 w 3314700"/>
              <a:gd name="connsiteY3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700" h="5638800">
                <a:moveTo>
                  <a:pt x="0" y="0"/>
                </a:moveTo>
                <a:lnTo>
                  <a:pt x="3314700" y="0"/>
                </a:lnTo>
                <a:lnTo>
                  <a:pt x="3314700" y="5638800"/>
                </a:lnTo>
                <a:lnTo>
                  <a:pt x="0" y="56388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97088BA-7D52-41EB-854E-E0FC4116AF4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29550" y="609600"/>
            <a:ext cx="3314700" cy="2819400"/>
          </a:xfrm>
          <a:custGeom>
            <a:avLst/>
            <a:gdLst>
              <a:gd name="connsiteX0" fmla="*/ 0 w 3314700"/>
              <a:gd name="connsiteY0" fmla="*/ 0 h 2819400"/>
              <a:gd name="connsiteX1" fmla="*/ 3314700 w 3314700"/>
              <a:gd name="connsiteY1" fmla="*/ 0 h 2819400"/>
              <a:gd name="connsiteX2" fmla="*/ 3314700 w 3314700"/>
              <a:gd name="connsiteY2" fmla="*/ 2819400 h 2819400"/>
              <a:gd name="connsiteX3" fmla="*/ 0 w 3314700"/>
              <a:gd name="connsiteY3" fmla="*/ 2819400 h 281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700" h="2819400">
                <a:moveTo>
                  <a:pt x="0" y="0"/>
                </a:moveTo>
                <a:lnTo>
                  <a:pt x="3314700" y="0"/>
                </a:lnTo>
                <a:lnTo>
                  <a:pt x="3314700" y="2819400"/>
                </a:lnTo>
                <a:lnTo>
                  <a:pt x="0" y="28194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311E95A-626E-4DFF-B3E4-25C9D9D2F83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29550" y="3429000"/>
            <a:ext cx="3314700" cy="2819400"/>
          </a:xfrm>
          <a:custGeom>
            <a:avLst/>
            <a:gdLst>
              <a:gd name="connsiteX0" fmla="*/ 0 w 3314700"/>
              <a:gd name="connsiteY0" fmla="*/ 0 h 2819400"/>
              <a:gd name="connsiteX1" fmla="*/ 3314700 w 3314700"/>
              <a:gd name="connsiteY1" fmla="*/ 0 h 2819400"/>
              <a:gd name="connsiteX2" fmla="*/ 3314700 w 3314700"/>
              <a:gd name="connsiteY2" fmla="*/ 2819400 h 2819400"/>
              <a:gd name="connsiteX3" fmla="*/ 0 w 3314700"/>
              <a:gd name="connsiteY3" fmla="*/ 2819400 h 281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700" h="2819400">
                <a:moveTo>
                  <a:pt x="0" y="0"/>
                </a:moveTo>
                <a:lnTo>
                  <a:pt x="3314700" y="0"/>
                </a:lnTo>
                <a:lnTo>
                  <a:pt x="3314700" y="2819400"/>
                </a:lnTo>
                <a:lnTo>
                  <a:pt x="0" y="28194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6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898EAB5-ADB6-4F23-8C44-0E11A75B0C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6979" y="2292824"/>
            <a:ext cx="6127845" cy="3971498"/>
          </a:xfrm>
          <a:custGeom>
            <a:avLst/>
            <a:gdLst>
              <a:gd name="connsiteX0" fmla="*/ 0 w 6127845"/>
              <a:gd name="connsiteY0" fmla="*/ 0 h 3971498"/>
              <a:gd name="connsiteX1" fmla="*/ 6127845 w 6127845"/>
              <a:gd name="connsiteY1" fmla="*/ 0 h 3971498"/>
              <a:gd name="connsiteX2" fmla="*/ 6127845 w 6127845"/>
              <a:gd name="connsiteY2" fmla="*/ 3971498 h 3971498"/>
              <a:gd name="connsiteX3" fmla="*/ 0 w 6127845"/>
              <a:gd name="connsiteY3" fmla="*/ 3971498 h 3971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7845" h="3971498">
                <a:moveTo>
                  <a:pt x="0" y="0"/>
                </a:moveTo>
                <a:lnTo>
                  <a:pt x="6127845" y="0"/>
                </a:lnTo>
                <a:lnTo>
                  <a:pt x="6127845" y="3971498"/>
                </a:lnTo>
                <a:lnTo>
                  <a:pt x="0" y="3971498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407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DFBD23D-458F-4695-B638-7973C1255D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781050"/>
            <a:ext cx="4991100" cy="5334000"/>
          </a:xfrm>
          <a:custGeom>
            <a:avLst/>
            <a:gdLst>
              <a:gd name="connsiteX0" fmla="*/ 0 w 4991100"/>
              <a:gd name="connsiteY0" fmla="*/ 0 h 5334000"/>
              <a:gd name="connsiteX1" fmla="*/ 4991100 w 4991100"/>
              <a:gd name="connsiteY1" fmla="*/ 0 h 5334000"/>
              <a:gd name="connsiteX2" fmla="*/ 4991100 w 4991100"/>
              <a:gd name="connsiteY2" fmla="*/ 5334000 h 5334000"/>
              <a:gd name="connsiteX3" fmla="*/ 0 w 4991100"/>
              <a:gd name="connsiteY3" fmla="*/ 5334000 h 533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91100" h="5334000">
                <a:moveTo>
                  <a:pt x="0" y="0"/>
                </a:moveTo>
                <a:lnTo>
                  <a:pt x="4991100" y="0"/>
                </a:lnTo>
                <a:lnTo>
                  <a:pt x="4991100" y="5334000"/>
                </a:lnTo>
                <a:lnTo>
                  <a:pt x="0" y="533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308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76F43BB-4058-4BAB-BBFE-024D23A7FD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57726" y="2809876"/>
            <a:ext cx="2924175" cy="4067175"/>
          </a:xfrm>
          <a:custGeom>
            <a:avLst/>
            <a:gdLst>
              <a:gd name="connsiteX0" fmla="*/ 0 w 2924175"/>
              <a:gd name="connsiteY0" fmla="*/ 0 h 4067175"/>
              <a:gd name="connsiteX1" fmla="*/ 2924175 w 2924175"/>
              <a:gd name="connsiteY1" fmla="*/ 0 h 4067175"/>
              <a:gd name="connsiteX2" fmla="*/ 2924175 w 2924175"/>
              <a:gd name="connsiteY2" fmla="*/ 4067175 h 4067175"/>
              <a:gd name="connsiteX3" fmla="*/ 0 w 2924175"/>
              <a:gd name="connsiteY3" fmla="*/ 4067175 h 406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4175" h="4067175">
                <a:moveTo>
                  <a:pt x="0" y="0"/>
                </a:moveTo>
                <a:lnTo>
                  <a:pt x="2924175" y="0"/>
                </a:lnTo>
                <a:lnTo>
                  <a:pt x="2924175" y="4067175"/>
                </a:lnTo>
                <a:lnTo>
                  <a:pt x="0" y="406717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5784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93D00AD-8F39-4BD2-A63C-833D135D10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954439" y="1446439"/>
            <a:ext cx="2912836" cy="3892874"/>
          </a:xfrm>
          <a:custGeom>
            <a:avLst/>
            <a:gdLst>
              <a:gd name="connsiteX0" fmla="*/ 0 w 2912836"/>
              <a:gd name="connsiteY0" fmla="*/ 0 h 3892874"/>
              <a:gd name="connsiteX1" fmla="*/ 2912836 w 2912836"/>
              <a:gd name="connsiteY1" fmla="*/ 0 h 3892874"/>
              <a:gd name="connsiteX2" fmla="*/ 2912836 w 2912836"/>
              <a:gd name="connsiteY2" fmla="*/ 3892874 h 3892874"/>
              <a:gd name="connsiteX3" fmla="*/ 0 w 2912836"/>
              <a:gd name="connsiteY3" fmla="*/ 3892874 h 3892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2836" h="3892874">
                <a:moveTo>
                  <a:pt x="0" y="0"/>
                </a:moveTo>
                <a:lnTo>
                  <a:pt x="2912836" y="0"/>
                </a:lnTo>
                <a:lnTo>
                  <a:pt x="2912836" y="3892874"/>
                </a:lnTo>
                <a:lnTo>
                  <a:pt x="0" y="389287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B3D6D5B-2695-4290-A503-E41A9D78B8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086350" y="3158730"/>
            <a:ext cx="1471613" cy="2084783"/>
          </a:xfrm>
          <a:custGeom>
            <a:avLst/>
            <a:gdLst>
              <a:gd name="connsiteX0" fmla="*/ 0 w 1471613"/>
              <a:gd name="connsiteY0" fmla="*/ 0 h 2084783"/>
              <a:gd name="connsiteX1" fmla="*/ 1471613 w 1471613"/>
              <a:gd name="connsiteY1" fmla="*/ 0 h 2084783"/>
              <a:gd name="connsiteX2" fmla="*/ 1471613 w 1471613"/>
              <a:gd name="connsiteY2" fmla="*/ 2084783 h 2084783"/>
              <a:gd name="connsiteX3" fmla="*/ 0 w 1471613"/>
              <a:gd name="connsiteY3" fmla="*/ 2084783 h 208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1613" h="2084783">
                <a:moveTo>
                  <a:pt x="0" y="0"/>
                </a:moveTo>
                <a:lnTo>
                  <a:pt x="1471613" y="0"/>
                </a:lnTo>
                <a:lnTo>
                  <a:pt x="1471613" y="2084783"/>
                </a:lnTo>
                <a:lnTo>
                  <a:pt x="0" y="208478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749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4787A79-B917-4713-A930-748F66C0E6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83313" y="754744"/>
            <a:ext cx="6170819" cy="3732444"/>
          </a:xfrm>
          <a:custGeom>
            <a:avLst/>
            <a:gdLst>
              <a:gd name="connsiteX0" fmla="*/ 2890590 w 6170819"/>
              <a:gd name="connsiteY0" fmla="*/ 0 h 3732444"/>
              <a:gd name="connsiteX1" fmla="*/ 6170819 w 6170819"/>
              <a:gd name="connsiteY1" fmla="*/ 2527759 h 3732444"/>
              <a:gd name="connsiteX2" fmla="*/ 3497943 w 6170819"/>
              <a:gd name="connsiteY2" fmla="*/ 3732444 h 3732444"/>
              <a:gd name="connsiteX3" fmla="*/ 0 w 6170819"/>
              <a:gd name="connsiteY3" fmla="*/ 508000 h 37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70819" h="3732444">
                <a:moveTo>
                  <a:pt x="2890590" y="0"/>
                </a:moveTo>
                <a:lnTo>
                  <a:pt x="6170819" y="2527759"/>
                </a:lnTo>
                <a:lnTo>
                  <a:pt x="3497943" y="3732444"/>
                </a:lnTo>
                <a:lnTo>
                  <a:pt x="0" y="50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0314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F08DB6D-4ED3-42B6-9277-F91026B88A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7943" y="1335315"/>
            <a:ext cx="5297714" cy="3164115"/>
          </a:xfrm>
          <a:custGeom>
            <a:avLst/>
            <a:gdLst>
              <a:gd name="connsiteX0" fmla="*/ 0 w 5297714"/>
              <a:gd name="connsiteY0" fmla="*/ 0 h 3164115"/>
              <a:gd name="connsiteX1" fmla="*/ 5297714 w 5297714"/>
              <a:gd name="connsiteY1" fmla="*/ 0 h 3164115"/>
              <a:gd name="connsiteX2" fmla="*/ 5297714 w 5297714"/>
              <a:gd name="connsiteY2" fmla="*/ 3164115 h 3164115"/>
              <a:gd name="connsiteX3" fmla="*/ 0 w 5297714"/>
              <a:gd name="connsiteY3" fmla="*/ 3164115 h 3164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7714" h="3164115">
                <a:moveTo>
                  <a:pt x="0" y="0"/>
                </a:moveTo>
                <a:lnTo>
                  <a:pt x="5297714" y="0"/>
                </a:lnTo>
                <a:lnTo>
                  <a:pt x="5297714" y="3164115"/>
                </a:lnTo>
                <a:lnTo>
                  <a:pt x="0" y="316411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159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16847A4-D0B0-4150-AAEC-B2A2BAAFDD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7656" y="1364343"/>
            <a:ext cx="6487886" cy="4049486"/>
          </a:xfrm>
          <a:custGeom>
            <a:avLst/>
            <a:gdLst>
              <a:gd name="connsiteX0" fmla="*/ 0 w 6487886"/>
              <a:gd name="connsiteY0" fmla="*/ 0 h 4049486"/>
              <a:gd name="connsiteX1" fmla="*/ 6487886 w 6487886"/>
              <a:gd name="connsiteY1" fmla="*/ 0 h 4049486"/>
              <a:gd name="connsiteX2" fmla="*/ 6487886 w 6487886"/>
              <a:gd name="connsiteY2" fmla="*/ 4049486 h 4049486"/>
              <a:gd name="connsiteX3" fmla="*/ 0 w 6487886"/>
              <a:gd name="connsiteY3" fmla="*/ 4049486 h 4049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7886" h="4049486">
                <a:moveTo>
                  <a:pt x="0" y="0"/>
                </a:moveTo>
                <a:lnTo>
                  <a:pt x="6487886" y="0"/>
                </a:lnTo>
                <a:lnTo>
                  <a:pt x="6487886" y="4049486"/>
                </a:lnTo>
                <a:lnTo>
                  <a:pt x="0" y="404948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010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D43DED-BA33-4D42-BB29-8AEF9F3C9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4D8E5A-4D82-4EC5-8958-B71478C0E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3B00BD-4007-4E64-9404-65B13335C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5090-3751-4489-B258-597192549CDB}" type="datetimeFigureOut">
              <a:rPr lang="fr-FR" smtClean="0"/>
              <a:t>02/03/2022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7C3B39-89BD-4003-8416-356F7E7E9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C9EEE-D77A-4ACA-98A9-E79E1126C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1F501-709D-43F6-B604-5DA645E33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44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B0278AE-F2CF-4C5E-BB4B-FD6BE63B5E1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76466" y="524435"/>
            <a:ext cx="7165074" cy="2904565"/>
          </a:xfrm>
          <a:custGeom>
            <a:avLst/>
            <a:gdLst>
              <a:gd name="connsiteX0" fmla="*/ 0 w 7165074"/>
              <a:gd name="connsiteY0" fmla="*/ 0 h 2801203"/>
              <a:gd name="connsiteX1" fmla="*/ 7165074 w 7165074"/>
              <a:gd name="connsiteY1" fmla="*/ 0 h 2801203"/>
              <a:gd name="connsiteX2" fmla="*/ 7165074 w 7165074"/>
              <a:gd name="connsiteY2" fmla="*/ 2801203 h 2801203"/>
              <a:gd name="connsiteX3" fmla="*/ 0 w 7165074"/>
              <a:gd name="connsiteY3" fmla="*/ 2801203 h 2801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65074" h="2801203">
                <a:moveTo>
                  <a:pt x="0" y="0"/>
                </a:moveTo>
                <a:lnTo>
                  <a:pt x="7165074" y="0"/>
                </a:lnTo>
                <a:lnTo>
                  <a:pt x="7165074" y="2801203"/>
                </a:lnTo>
                <a:lnTo>
                  <a:pt x="0" y="280120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9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9E67F02-67CD-4EDF-97CB-0060D9386A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2513" y="1153489"/>
            <a:ext cx="6564574" cy="1828800"/>
          </a:xfrm>
          <a:custGeom>
            <a:avLst/>
            <a:gdLst>
              <a:gd name="connsiteX0" fmla="*/ 0 w 6564574"/>
              <a:gd name="connsiteY0" fmla="*/ 0 h 1828800"/>
              <a:gd name="connsiteX1" fmla="*/ 6564574 w 6564574"/>
              <a:gd name="connsiteY1" fmla="*/ 0 h 1828800"/>
              <a:gd name="connsiteX2" fmla="*/ 6564574 w 6564574"/>
              <a:gd name="connsiteY2" fmla="*/ 1828800 h 1828800"/>
              <a:gd name="connsiteX3" fmla="*/ 0 w 6564574"/>
              <a:gd name="connsiteY3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64574" h="1828800">
                <a:moveTo>
                  <a:pt x="0" y="0"/>
                </a:moveTo>
                <a:lnTo>
                  <a:pt x="6564574" y="0"/>
                </a:lnTo>
                <a:lnTo>
                  <a:pt x="6564574" y="1828800"/>
                </a:lnTo>
                <a:lnTo>
                  <a:pt x="0" y="18288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1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4D9308D-C994-4888-8195-32D2155201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86733" y="0"/>
            <a:ext cx="6305267" cy="4107976"/>
          </a:xfrm>
          <a:custGeom>
            <a:avLst/>
            <a:gdLst>
              <a:gd name="connsiteX0" fmla="*/ 0 w 6305267"/>
              <a:gd name="connsiteY0" fmla="*/ 0 h 4107976"/>
              <a:gd name="connsiteX1" fmla="*/ 6305267 w 6305267"/>
              <a:gd name="connsiteY1" fmla="*/ 0 h 4107976"/>
              <a:gd name="connsiteX2" fmla="*/ 6305267 w 6305267"/>
              <a:gd name="connsiteY2" fmla="*/ 4107976 h 4107976"/>
              <a:gd name="connsiteX3" fmla="*/ 0 w 6305267"/>
              <a:gd name="connsiteY3" fmla="*/ 4107976 h 4107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05267" h="4107976">
                <a:moveTo>
                  <a:pt x="0" y="0"/>
                </a:moveTo>
                <a:lnTo>
                  <a:pt x="6305267" y="0"/>
                </a:lnTo>
                <a:lnTo>
                  <a:pt x="6305267" y="4107976"/>
                </a:lnTo>
                <a:lnTo>
                  <a:pt x="0" y="410797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00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0B33E7C-1AEF-4801-8D2F-3DD77C38BB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93600" y="1104900"/>
            <a:ext cx="6210300" cy="4648200"/>
          </a:xfrm>
          <a:custGeom>
            <a:avLst/>
            <a:gdLst>
              <a:gd name="connsiteX0" fmla="*/ 0 w 6210300"/>
              <a:gd name="connsiteY0" fmla="*/ 0 h 4648200"/>
              <a:gd name="connsiteX1" fmla="*/ 6210300 w 6210300"/>
              <a:gd name="connsiteY1" fmla="*/ 0 h 4648200"/>
              <a:gd name="connsiteX2" fmla="*/ 6210300 w 6210300"/>
              <a:gd name="connsiteY2" fmla="*/ 4648200 h 4648200"/>
              <a:gd name="connsiteX3" fmla="*/ 0 w 6210300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0300" h="4648200">
                <a:moveTo>
                  <a:pt x="0" y="0"/>
                </a:moveTo>
                <a:lnTo>
                  <a:pt x="6210300" y="0"/>
                </a:lnTo>
                <a:lnTo>
                  <a:pt x="6210300" y="4648200"/>
                </a:lnTo>
                <a:lnTo>
                  <a:pt x="0" y="46482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97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73FA7F8-6BEE-4313-93CF-49FF63FDBBE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83100" y="647701"/>
            <a:ext cx="3425801" cy="3425801"/>
          </a:xfrm>
          <a:custGeom>
            <a:avLst/>
            <a:gdLst>
              <a:gd name="connsiteX0" fmla="*/ 0 w 3425801"/>
              <a:gd name="connsiteY0" fmla="*/ 0 h 3425801"/>
              <a:gd name="connsiteX1" fmla="*/ 3425801 w 3425801"/>
              <a:gd name="connsiteY1" fmla="*/ 0 h 3425801"/>
              <a:gd name="connsiteX2" fmla="*/ 3425801 w 3425801"/>
              <a:gd name="connsiteY2" fmla="*/ 3425801 h 3425801"/>
              <a:gd name="connsiteX3" fmla="*/ 0 w 3425801"/>
              <a:gd name="connsiteY3" fmla="*/ 3425801 h 3425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5801" h="3425801">
                <a:moveTo>
                  <a:pt x="0" y="0"/>
                </a:moveTo>
                <a:lnTo>
                  <a:pt x="3425801" y="0"/>
                </a:lnTo>
                <a:lnTo>
                  <a:pt x="3425801" y="3425801"/>
                </a:lnTo>
                <a:lnTo>
                  <a:pt x="0" y="342580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85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463CAEF3-240B-4C8E-B818-A9E49D1A1BA1}"/>
              </a:ext>
            </a:extLst>
          </p:cNvPr>
          <p:cNvGrpSpPr/>
          <p:nvPr userDrawn="1"/>
        </p:nvGrpSpPr>
        <p:grpSpPr>
          <a:xfrm>
            <a:off x="310117" y="6419082"/>
            <a:ext cx="599689" cy="172218"/>
            <a:chOff x="310117" y="6419082"/>
            <a:chExt cx="599689" cy="17221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F2F1F46-D082-4C5B-9991-85CF72234BBA}"/>
                </a:ext>
              </a:extLst>
            </p:cNvPr>
            <p:cNvSpPr/>
            <p:nvPr userDrawn="1"/>
          </p:nvSpPr>
          <p:spPr>
            <a:xfrm>
              <a:off x="310117" y="6419082"/>
              <a:ext cx="167889" cy="17221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D77F42C-70DF-4F60-AE30-89EDE805FFE2}"/>
                </a:ext>
              </a:extLst>
            </p:cNvPr>
            <p:cNvSpPr/>
            <p:nvPr userDrawn="1"/>
          </p:nvSpPr>
          <p:spPr>
            <a:xfrm>
              <a:off x="526017" y="6419082"/>
              <a:ext cx="167889" cy="1722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00E8391-3DDC-417E-B60B-1ACCFD7F4F66}"/>
                </a:ext>
              </a:extLst>
            </p:cNvPr>
            <p:cNvSpPr/>
            <p:nvPr userDrawn="1"/>
          </p:nvSpPr>
          <p:spPr>
            <a:xfrm>
              <a:off x="741917" y="6419082"/>
              <a:ext cx="167889" cy="17221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FEF028B-A1C3-4507-9E54-244C1E413092}"/>
              </a:ext>
            </a:extLst>
          </p:cNvPr>
          <p:cNvGrpSpPr/>
          <p:nvPr userDrawn="1"/>
        </p:nvGrpSpPr>
        <p:grpSpPr>
          <a:xfrm>
            <a:off x="11287400" y="264811"/>
            <a:ext cx="599689" cy="172218"/>
            <a:chOff x="11273953" y="237917"/>
            <a:chExt cx="599689" cy="17221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5EC959C-033C-4002-8B4D-C796062015DD}"/>
                </a:ext>
              </a:extLst>
            </p:cNvPr>
            <p:cNvSpPr/>
            <p:nvPr userDrawn="1"/>
          </p:nvSpPr>
          <p:spPr>
            <a:xfrm>
              <a:off x="11273953" y="237917"/>
              <a:ext cx="167889" cy="17221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93D5B1D-EF0C-4993-ACB6-088BF45905DB}"/>
                </a:ext>
              </a:extLst>
            </p:cNvPr>
            <p:cNvSpPr/>
            <p:nvPr userDrawn="1"/>
          </p:nvSpPr>
          <p:spPr>
            <a:xfrm>
              <a:off x="11489853" y="237917"/>
              <a:ext cx="167889" cy="1722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00AC87-CEFC-40C9-A597-5307305A41B5}"/>
                </a:ext>
              </a:extLst>
            </p:cNvPr>
            <p:cNvSpPr/>
            <p:nvPr userDrawn="1"/>
          </p:nvSpPr>
          <p:spPr>
            <a:xfrm>
              <a:off x="11705753" y="237917"/>
              <a:ext cx="167889" cy="17221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69FE6C0E-4D93-4914-8189-78F473D383D7}"/>
              </a:ext>
            </a:extLst>
          </p:cNvPr>
          <p:cNvSpPr/>
          <p:nvPr userDrawn="1"/>
        </p:nvSpPr>
        <p:spPr>
          <a:xfrm>
            <a:off x="957817" y="6366691"/>
            <a:ext cx="162416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spc="300" dirty="0">
                <a:solidFill>
                  <a:schemeClr val="tx2"/>
                </a:solidFill>
                <a:latin typeface="Garamond" panose="02020404030301010803" pitchFamily="18" charset="0"/>
                <a:ea typeface="Lato" panose="020F0502020204030203" pitchFamily="34" charset="0"/>
                <a:cs typeface="Lato" panose="020F0502020204030203" pitchFamily="34" charset="0"/>
              </a:rPr>
              <a:t>MOONTLIGHT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B8CA8-D1E0-4DC0-84BB-197A5F7F3D3A}"/>
              </a:ext>
            </a:extLst>
          </p:cNvPr>
          <p:cNvSpPr txBox="1"/>
          <p:nvPr userDrawn="1"/>
        </p:nvSpPr>
        <p:spPr>
          <a:xfrm>
            <a:off x="207867" y="301022"/>
            <a:ext cx="625888" cy="276999"/>
          </a:xfrm>
          <a:prstGeom prst="rect">
            <a:avLst/>
          </a:prstGeom>
          <a:noFill/>
        </p:spPr>
        <p:txBody>
          <a:bodyPr wrap="square" lIns="91440" tIns="0" rIns="91440" bIns="0" rtlCol="0">
            <a:spAutoFit/>
          </a:bodyPr>
          <a:lstStyle/>
          <a:p>
            <a:pPr algn="l"/>
            <a:r>
              <a:rPr lang="en-US" sz="1800" spc="0" dirty="0">
                <a:solidFill>
                  <a:schemeClr val="tx1"/>
                </a:solidFill>
                <a:latin typeface="Garamond" panose="02020404030301010803" pitchFamily="18" charset="0"/>
                <a:ea typeface="Lato Light" panose="020F0502020204030203" pitchFamily="34" charset="0"/>
                <a:cs typeface="Lato Light" panose="020F0502020204030203" pitchFamily="34" charset="0"/>
              </a:rPr>
              <a:t>  </a:t>
            </a:r>
            <a:fld id="{C6DA61A6-9DFA-4531-9DEE-6E177963A29C}" type="slidenum">
              <a:rPr lang="en-US" sz="1800" spc="0" smtClean="0">
                <a:solidFill>
                  <a:schemeClr val="tx1"/>
                </a:solidFill>
                <a:latin typeface="Garamond" panose="02020404030301010803" pitchFamily="18" charset="0"/>
                <a:ea typeface="Lato Light" panose="020F0502020204030203" pitchFamily="34" charset="0"/>
                <a:cs typeface="Lato Light" panose="020F0502020204030203" pitchFamily="34" charset="0"/>
              </a:rPr>
              <a:pPr algn="l"/>
              <a:t>‹N°›</a:t>
            </a:fld>
            <a:r>
              <a:rPr lang="en-US" sz="1800" spc="0" dirty="0">
                <a:solidFill>
                  <a:schemeClr val="tx1"/>
                </a:solidFill>
                <a:latin typeface="Garamond" panose="02020404030301010803" pitchFamily="18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endParaRPr lang="id-ID" sz="1800" spc="0" dirty="0">
              <a:solidFill>
                <a:schemeClr val="tx1"/>
              </a:solidFill>
              <a:latin typeface="Garamond" panose="02020404030301010803" pitchFamily="18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61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9" r:id="rId40"/>
    <p:sldLayoutId id="2147483688" r:id="rId41"/>
    <p:sldLayoutId id="2147483690" r:id="rId42"/>
    <p:sldLayoutId id="2147483691" r:id="rId43"/>
    <p:sldLayoutId id="2147483692" r:id="rId44"/>
    <p:sldLayoutId id="2147483693" r:id="rId45"/>
    <p:sldLayoutId id="2147483694" r:id="rId4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46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hyperlink" Target="https://www.google.com/url?sa=t&amp;rct=j&amp;q=&amp;esrc=s&amp;source=web&amp;cd=&amp;cad=rja&amp;uact=8&amp;ved=2ahUKEwjKke3_uojyAhUV6OAKHctpBWgQFjABegQIBxAD&amp;url=https%3A%2F%2Fwww.societe.com%2Fsociete%2Fsociete-de-conseils-etudes-et-realisations-scer-332901842.html&amp;usg=AOvVaw1wFMcUKwwNqQVV5f61Xj0Z" TargetMode="External"/><Relationship Id="rId4" Type="http://schemas.openxmlformats.org/officeDocument/2006/relationships/tags" Target="../tags/tag4.xml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9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Layout" Target="../slideLayouts/slideLayout28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14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Layout" Target="../slideLayouts/slideLayout28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9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19.xml"/><Relationship Id="rId7" Type="http://schemas.openxmlformats.org/officeDocument/2006/relationships/slideLayout" Target="../slideLayouts/slideLayout28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9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8.xml"/><Relationship Id="rId4" Type="http://schemas.openxmlformats.org/officeDocument/2006/relationships/tags" Target="../tags/tag2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tags" Target="../tags/tag39.xml"/><Relationship Id="rId18" Type="http://schemas.openxmlformats.org/officeDocument/2006/relationships/tags" Target="../tags/tag44.xml"/><Relationship Id="rId3" Type="http://schemas.openxmlformats.org/officeDocument/2006/relationships/tags" Target="../tags/tag29.xml"/><Relationship Id="rId21" Type="http://schemas.openxmlformats.org/officeDocument/2006/relationships/image" Target="../media/image2.png"/><Relationship Id="rId7" Type="http://schemas.openxmlformats.org/officeDocument/2006/relationships/tags" Target="../tags/tag33.xml"/><Relationship Id="rId12" Type="http://schemas.openxmlformats.org/officeDocument/2006/relationships/tags" Target="../tags/tag38.xml"/><Relationship Id="rId17" Type="http://schemas.openxmlformats.org/officeDocument/2006/relationships/tags" Target="../tags/tag43.xml"/><Relationship Id="rId2" Type="http://schemas.openxmlformats.org/officeDocument/2006/relationships/tags" Target="../tags/tag28.xml"/><Relationship Id="rId16" Type="http://schemas.openxmlformats.org/officeDocument/2006/relationships/tags" Target="../tags/tag42.xml"/><Relationship Id="rId20" Type="http://schemas.openxmlformats.org/officeDocument/2006/relationships/notesSlide" Target="../notesSlides/notesSlide6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tags" Target="../tags/tag37.xml"/><Relationship Id="rId5" Type="http://schemas.openxmlformats.org/officeDocument/2006/relationships/tags" Target="../tags/tag31.xml"/><Relationship Id="rId15" Type="http://schemas.openxmlformats.org/officeDocument/2006/relationships/tags" Target="../tags/tag41.xml"/><Relationship Id="rId10" Type="http://schemas.openxmlformats.org/officeDocument/2006/relationships/tags" Target="../tags/tag36.xml"/><Relationship Id="rId19" Type="http://schemas.openxmlformats.org/officeDocument/2006/relationships/slideLayout" Target="../slideLayouts/slideLayout28.xml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tags" Target="../tags/tag40.xml"/><Relationship Id="rId2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C7A5D528-479E-4D6D-ABAE-185314E72F9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0" y="165670"/>
            <a:ext cx="5621251" cy="6518159"/>
          </a:xfrm>
          <a:prstGeom prst="rect">
            <a:avLst/>
          </a:prstGeom>
        </p:spPr>
      </p:pic>
      <p:sp>
        <p:nvSpPr>
          <p:cNvPr id="11" name="Arc 10">
            <a:extLst>
              <a:ext uri="{FF2B5EF4-FFF2-40B4-BE49-F238E27FC236}">
                <a16:creationId xmlns:a16="http://schemas.microsoft.com/office/drawing/2014/main" id="{18629587-4082-40EC-8458-53463668366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565355">
            <a:off x="2272750" y="1891127"/>
            <a:ext cx="3710894" cy="4341131"/>
          </a:xfrm>
          <a:prstGeom prst="arc">
            <a:avLst/>
          </a:prstGeom>
          <a:ln w="19050">
            <a:solidFill>
              <a:srgbClr val="C8D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6F7CF5E-9877-48A5-A2AF-64B4B1DEE5A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6096000" y="2237575"/>
            <a:ext cx="598714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u="sng" dirty="0">
                <a:solidFill>
                  <a:srgbClr val="738FC3"/>
                </a:solidFill>
                <a:latin typeface="Montserrat" panose="00000500000000000000" pitchFamily="2" charset="0"/>
              </a:rPr>
              <a:t>Quelques éléments de présentation</a:t>
            </a:r>
          </a:p>
          <a:p>
            <a:endParaRPr lang="fr-FR" sz="2000" dirty="0">
              <a:solidFill>
                <a:srgbClr val="738FC3"/>
              </a:solidFill>
              <a:latin typeface="Montserrat" panose="00000500000000000000" pitchFamily="2" charset="0"/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fr-FR" sz="4000" b="1" dirty="0">
                <a:solidFill>
                  <a:srgbClr val="738FC3"/>
                </a:solidFill>
              </a:rPr>
              <a:t>03 mars 2022</a:t>
            </a:r>
          </a:p>
          <a:p>
            <a:pPr algn="ctr"/>
            <a:r>
              <a:rPr lang="fr-FR" sz="4000" b="1" dirty="0">
                <a:solidFill>
                  <a:srgbClr val="738FC3"/>
                </a:solidFill>
              </a:rPr>
              <a:t>Initiative du GOEES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98E1A8-1C15-44AE-A535-F39080AF2AE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283162" y="263641"/>
            <a:ext cx="190222" cy="173536"/>
          </a:xfrm>
          <a:prstGeom prst="rect">
            <a:avLst/>
          </a:prstGeom>
          <a:solidFill>
            <a:srgbClr val="C8D3EB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C29472-EAA1-431E-92E0-1BA8A0E6E2E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498969" y="263641"/>
            <a:ext cx="190222" cy="173536"/>
          </a:xfrm>
          <a:prstGeom prst="rect">
            <a:avLst/>
          </a:prstGeom>
          <a:solidFill>
            <a:srgbClr val="738FC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8E23E5-52C4-445C-A470-DC9FCC480FE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714776" y="263641"/>
            <a:ext cx="190222" cy="173536"/>
          </a:xfrm>
          <a:prstGeom prst="rect">
            <a:avLst/>
          </a:prstGeom>
          <a:solidFill>
            <a:srgbClr val="C8D3EB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242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CA1C4B9-232A-40ED-8EC4-1E8BD8E2262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048624" y="6392411"/>
            <a:ext cx="1434517" cy="209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C58EA0-3543-4471-9B97-6156F2F134B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238499" y="1226342"/>
            <a:ext cx="8667751" cy="92268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600"/>
              </a:spcAft>
              <a:buNone/>
            </a:pPr>
            <a:endParaRPr lang="fr-FR" b="1" u="sng" dirty="0">
              <a:solidFill>
                <a:schemeClr val="accent1"/>
              </a:solidFill>
              <a:latin typeface="Montserrat" panose="00000500000000000000" pitchFamily="2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D52FF86-11C8-4114-AD8C-10A9EE06CEFA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526" y="9526"/>
            <a:ext cx="2686049" cy="2963295"/>
          </a:xfrm>
          <a:prstGeom prst="rect">
            <a:avLst/>
          </a:prstGeom>
        </p:spPr>
      </p:pic>
      <p:sp>
        <p:nvSpPr>
          <p:cNvPr id="9" name="Titre 6">
            <a:extLst>
              <a:ext uri="{FF2B5EF4-FFF2-40B4-BE49-F238E27FC236}">
                <a16:creationId xmlns:a16="http://schemas.microsoft.com/office/drawing/2014/main" id="{B2F65F70-F092-4BA2-8F75-3D79A77D60C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260725" y="116632"/>
            <a:ext cx="8559800" cy="72084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fr-FR" sz="3000" b="1" dirty="0"/>
            </a:br>
            <a:r>
              <a:rPr lang="fr-FR" sz="3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EVOLUTION DES PRIX ALIMENTAIRES SUR  1 AN</a:t>
            </a:r>
            <a:endParaRPr lang="fr-FR" sz="3000" b="1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E2112E6-4F07-4C33-A7BB-05566CEE3463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346450" y="1009650"/>
            <a:ext cx="8331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EE714C6A-9EFF-4F1B-8FF7-0819F2EB49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4049564"/>
              </p:ext>
            </p:extLst>
          </p:nvPr>
        </p:nvGraphicFramePr>
        <p:xfrm>
          <a:off x="3679370" y="1585694"/>
          <a:ext cx="7434943" cy="4245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55019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CA1C4B9-232A-40ED-8EC4-1E8BD8E2262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048624" y="6392411"/>
            <a:ext cx="1434517" cy="209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C58EA0-3543-4471-9B97-6156F2F134B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238499" y="1226342"/>
            <a:ext cx="8667751" cy="92268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600"/>
              </a:spcAft>
              <a:buNone/>
            </a:pPr>
            <a:endParaRPr lang="fr-FR" b="1" u="sng" dirty="0">
              <a:solidFill>
                <a:schemeClr val="accent1"/>
              </a:solidFill>
              <a:latin typeface="Montserrat" panose="00000500000000000000" pitchFamily="2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D52FF86-11C8-4114-AD8C-10A9EE06CEFA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526" y="9526"/>
            <a:ext cx="2686049" cy="2963295"/>
          </a:xfrm>
          <a:prstGeom prst="rect">
            <a:avLst/>
          </a:prstGeom>
        </p:spPr>
      </p:pic>
      <p:sp>
        <p:nvSpPr>
          <p:cNvPr id="9" name="Titre 6">
            <a:extLst>
              <a:ext uri="{FF2B5EF4-FFF2-40B4-BE49-F238E27FC236}">
                <a16:creationId xmlns:a16="http://schemas.microsoft.com/office/drawing/2014/main" id="{B2F65F70-F092-4BA2-8F75-3D79A77D60C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906486" y="183307"/>
            <a:ext cx="8914039" cy="72084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fr-FR" sz="3000" b="1" dirty="0"/>
            </a:br>
            <a:r>
              <a:rPr lang="fr-FR" sz="3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EVOLUTION DE L’INDICE FAO de JANVIER 21 à JANVIER 22 </a:t>
            </a:r>
            <a:endParaRPr lang="fr-FR" sz="3000" b="1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E2112E6-4F07-4C33-A7BB-05566CEE3463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346450" y="1057275"/>
            <a:ext cx="8331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B6020408-D394-4E90-BF26-688B5CABBC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8600979"/>
              </p:ext>
            </p:extLst>
          </p:nvPr>
        </p:nvGraphicFramePr>
        <p:xfrm>
          <a:off x="2906486" y="1329055"/>
          <a:ext cx="8914039" cy="5345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370636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CA1C4B9-232A-40ED-8EC4-1E8BD8E2262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048624" y="6392411"/>
            <a:ext cx="1434517" cy="209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C58EA0-3543-4471-9B97-6156F2F134B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238499" y="1226342"/>
            <a:ext cx="8667751" cy="92268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600"/>
              </a:spcAft>
              <a:buNone/>
            </a:pPr>
            <a:endParaRPr lang="fr-FR" b="1" u="sng" dirty="0">
              <a:solidFill>
                <a:schemeClr val="accent1"/>
              </a:solidFill>
              <a:latin typeface="Montserrat" panose="00000500000000000000" pitchFamily="2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D52FF86-11C8-4114-AD8C-10A9EE06CEFA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9526" y="9526"/>
            <a:ext cx="2686049" cy="2963295"/>
          </a:xfrm>
          <a:prstGeom prst="rect">
            <a:avLst/>
          </a:prstGeom>
        </p:spPr>
      </p:pic>
      <p:sp>
        <p:nvSpPr>
          <p:cNvPr id="9" name="Titre 6">
            <a:extLst>
              <a:ext uri="{FF2B5EF4-FFF2-40B4-BE49-F238E27FC236}">
                <a16:creationId xmlns:a16="http://schemas.microsoft.com/office/drawing/2014/main" id="{B2F65F70-F092-4BA2-8F75-3D79A77D60C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260725" y="116632"/>
            <a:ext cx="8559800" cy="72084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fr-FR" sz="2800" b="1" dirty="0"/>
            </a:br>
            <a:r>
              <a:rPr lang="fr-FR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LE CONTEXTE MARCHES </a:t>
            </a:r>
            <a:endParaRPr lang="fr-FR" sz="2800" b="1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E2112E6-4F07-4C33-A7BB-05566CEE3463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346450" y="1009650"/>
            <a:ext cx="8331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6AA2687-62BF-4296-9C3A-28FE2A53E61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238499" y="1081217"/>
            <a:ext cx="8834052" cy="517064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Contexte très difficile avec une période inflationniste historique....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Hausse massive des prix des matières premières et fortes tensions sur la disponibilité des produits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Augmentation des matières premières industrielles (métaux, plastiques, emballages..)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Fret maritime et routier encore sous tension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Augmentation des énergies (Gaz, électricité, etc..)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Difficultés de main-d’œuvre fortement ressenties chez l’ensemble des distributeurs et transporteurs depuis l’été 2021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L’ensemble des fournisseurs font peser dans les négociations  l’explosion de leurs coûts de structure....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Manque de visibilité tout au long des négociations et encore aujourd’hui...</a:t>
            </a:r>
          </a:p>
        </p:txBody>
      </p:sp>
    </p:spTree>
    <p:extLst>
      <p:ext uri="{BB962C8B-B14F-4D97-AF65-F5344CB8AC3E}">
        <p14:creationId xmlns:p14="http://schemas.microsoft.com/office/powerpoint/2010/main" val="285177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CA1C4B9-232A-40ED-8EC4-1E8BD8E2262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048624" y="6392411"/>
            <a:ext cx="1434517" cy="209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D52FF86-11C8-4114-AD8C-10A9EE06CEF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526" y="9526"/>
            <a:ext cx="2686049" cy="2963295"/>
          </a:xfrm>
          <a:prstGeom prst="rect">
            <a:avLst/>
          </a:prstGeom>
        </p:spPr>
      </p:pic>
      <p:sp>
        <p:nvSpPr>
          <p:cNvPr id="9" name="Titre 6">
            <a:extLst>
              <a:ext uri="{FF2B5EF4-FFF2-40B4-BE49-F238E27FC236}">
                <a16:creationId xmlns:a16="http://schemas.microsoft.com/office/drawing/2014/main" id="{B2F65F70-F092-4BA2-8F75-3D79A77D60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260725" y="116632"/>
            <a:ext cx="8559800" cy="72084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fr-FR" sz="2800" b="1" dirty="0"/>
            </a:br>
            <a:r>
              <a:rPr lang="fr-FR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EVOLUTION DES PRIX</a:t>
            </a:r>
            <a:endParaRPr lang="fr-FR" sz="2800" b="1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E2112E6-4F07-4C33-A7BB-05566CEE3463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3346450" y="1009650"/>
            <a:ext cx="8331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F8EA7C8-29A9-473A-B888-B3419F0B7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544523"/>
              </p:ext>
            </p:extLst>
          </p:nvPr>
        </p:nvGraphicFramePr>
        <p:xfrm>
          <a:off x="2845389" y="1406631"/>
          <a:ext cx="8094754" cy="4985776"/>
        </p:xfrm>
        <a:graphic>
          <a:graphicData uri="http://schemas.openxmlformats.org/drawingml/2006/table">
            <a:tbl>
              <a:tblPr firstRow="1" bandRow="1"/>
              <a:tblGrid>
                <a:gridCol w="4047798">
                  <a:extLst>
                    <a:ext uri="{9D8B030D-6E8A-4147-A177-3AD203B41FA5}">
                      <a16:colId xmlns:a16="http://schemas.microsoft.com/office/drawing/2014/main" val="1657268326"/>
                    </a:ext>
                  </a:extLst>
                </a:gridCol>
                <a:gridCol w="4046956">
                  <a:extLst>
                    <a:ext uri="{9D8B030D-6E8A-4147-A177-3AD203B41FA5}">
                      <a16:colId xmlns:a16="http://schemas.microsoft.com/office/drawing/2014/main" val="413421472"/>
                    </a:ext>
                  </a:extLst>
                </a:gridCol>
              </a:tblGrid>
              <a:tr h="494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kern="1200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FAMILLES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38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kern="120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INDICATEUR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38F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286567"/>
                  </a:ext>
                </a:extLst>
              </a:tr>
              <a:tr h="494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SURGELE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+ 7%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525521"/>
                  </a:ext>
                </a:extLst>
              </a:tr>
              <a:tr h="494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EPICERIE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+ 8%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36883"/>
                  </a:ext>
                </a:extLst>
              </a:tr>
              <a:tr h="538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BOF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+ 6%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13091"/>
                  </a:ext>
                </a:extLst>
              </a:tr>
              <a:tr h="494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BOISSONS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+ 3%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604650"/>
                  </a:ext>
                </a:extLst>
              </a:tr>
              <a:tr h="494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TRAITEUR SALADES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+ 4%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938552"/>
                  </a:ext>
                </a:extLst>
              </a:tr>
              <a:tr h="494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FRUITS ET LEGUMES 4 5G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+ 5%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580184"/>
                  </a:ext>
                </a:extLst>
              </a:tr>
              <a:tr h="494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CAFE TORREFACTEUR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+12%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594614"/>
                  </a:ext>
                </a:extLst>
              </a:tr>
              <a:tr h="494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GLACES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+ 5%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183204"/>
                  </a:ext>
                </a:extLst>
              </a:tr>
              <a:tr h="494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AUTRES*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12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+ 5%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768307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ACB64551-6291-4359-9367-D421F5B07E0E}"/>
              </a:ext>
            </a:extLst>
          </p:cNvPr>
          <p:cNvSpPr txBox="1"/>
          <p:nvPr/>
        </p:nvSpPr>
        <p:spPr>
          <a:xfrm>
            <a:off x="348343" y="3320143"/>
            <a:ext cx="21347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ALIMENTAIRE +7%</a:t>
            </a:r>
          </a:p>
          <a:p>
            <a:endParaRPr lang="fr-FR" dirty="0"/>
          </a:p>
          <a:p>
            <a:r>
              <a:rPr lang="fr-FR" dirty="0"/>
              <a:t>NON ALIMENTAIRE +6%</a:t>
            </a:r>
          </a:p>
        </p:txBody>
      </p:sp>
    </p:spTree>
    <p:extLst>
      <p:ext uri="{BB962C8B-B14F-4D97-AF65-F5344CB8AC3E}">
        <p14:creationId xmlns:p14="http://schemas.microsoft.com/office/powerpoint/2010/main" val="428616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CA1C4B9-232A-40ED-8EC4-1E8BD8E2262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048624" y="6392411"/>
            <a:ext cx="1434517" cy="209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C58EA0-3543-4471-9B97-6156F2F134B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238499" y="1226342"/>
            <a:ext cx="8667751" cy="92268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</a:pPr>
            <a:r>
              <a:rPr lang="fr-FR" sz="2000" dirty="0">
                <a:solidFill>
                  <a:schemeClr val="accent1"/>
                </a:solidFill>
                <a:latin typeface="Montserrat" panose="00000500000000000000" pitchFamily="2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600"/>
              </a:spcAft>
              <a:buNone/>
            </a:pPr>
            <a:endParaRPr lang="fr-FR" b="1" u="sng" dirty="0">
              <a:solidFill>
                <a:schemeClr val="accent1"/>
              </a:solidFill>
              <a:latin typeface="Montserrat" panose="00000500000000000000" pitchFamily="2" charset="0"/>
            </a:endParaRPr>
          </a:p>
        </p:txBody>
      </p:sp>
      <p:sp>
        <p:nvSpPr>
          <p:cNvPr id="9" name="Titre 6">
            <a:extLst>
              <a:ext uri="{FF2B5EF4-FFF2-40B4-BE49-F238E27FC236}">
                <a16:creationId xmlns:a16="http://schemas.microsoft.com/office/drawing/2014/main" id="{B2F65F70-F092-4BA2-8F75-3D79A77D60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30440" y="377738"/>
            <a:ext cx="8559800" cy="72084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LES MARCHES AU COURS </a:t>
            </a:r>
            <a:endParaRPr lang="fr-FR" sz="2800" b="1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E2112E6-4F07-4C33-A7BB-05566CEE3463}"/>
              </a:ext>
            </a:extLst>
          </p:cNvPr>
          <p:cNvCxnSpPr>
            <a:cxnSpLocks/>
          </p:cNvCxnSpPr>
          <p:nvPr>
            <p:custDataLst>
              <p:tags r:id="rId4"/>
            </p:custDataLst>
          </p:nvPr>
        </p:nvCxnSpPr>
        <p:spPr>
          <a:xfrm>
            <a:off x="468538" y="955222"/>
            <a:ext cx="8399015" cy="336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au 3">
            <a:extLst>
              <a:ext uri="{FF2B5EF4-FFF2-40B4-BE49-F238E27FC236}">
                <a16:creationId xmlns:a16="http://schemas.microsoft.com/office/drawing/2014/main" id="{08D0CA87-9992-422A-A5D9-0AABA32B0ED2}"/>
              </a:ext>
            </a:extLst>
          </p:cNvPr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560742940"/>
              </p:ext>
            </p:extLst>
          </p:nvPr>
        </p:nvGraphicFramePr>
        <p:xfrm>
          <a:off x="430440" y="933576"/>
          <a:ext cx="10819085" cy="3758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5923">
                  <a:extLst>
                    <a:ext uri="{9D8B030D-6E8A-4147-A177-3AD203B41FA5}">
                      <a16:colId xmlns:a16="http://schemas.microsoft.com/office/drawing/2014/main" val="100295819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72673507"/>
                    </a:ext>
                  </a:extLst>
                </a:gridCol>
                <a:gridCol w="4752925">
                  <a:extLst>
                    <a:ext uri="{9D8B030D-6E8A-4147-A177-3AD203B41FA5}">
                      <a16:colId xmlns:a16="http://schemas.microsoft.com/office/drawing/2014/main" val="1380525613"/>
                    </a:ext>
                  </a:extLst>
                </a:gridCol>
                <a:gridCol w="3031957">
                  <a:extLst>
                    <a:ext uri="{9D8B030D-6E8A-4147-A177-3AD203B41FA5}">
                      <a16:colId xmlns:a16="http://schemas.microsoft.com/office/drawing/2014/main" val="2177848000"/>
                    </a:ext>
                  </a:extLst>
                </a:gridCol>
              </a:tblGrid>
              <a:tr h="489992">
                <a:tc>
                  <a:txBody>
                    <a:bodyPr/>
                    <a:lstStyle/>
                    <a:p>
                      <a:r>
                        <a:rPr lang="fr-FR" dirty="0"/>
                        <a:t>FAMILLES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% EVOL MOY SUR 2021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PERSPECTIVE 2022</a:t>
                      </a:r>
                    </a:p>
                    <a:p>
                      <a:pPr algn="ctr"/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173898"/>
                  </a:ext>
                </a:extLst>
              </a:tr>
              <a:tr h="397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CHARCUTERIE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         Stabilité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040500"/>
                  </a:ext>
                </a:extLst>
              </a:tr>
              <a:tr h="397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CREMERIE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+ 3%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               + 12% (Egalim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775554"/>
                  </a:ext>
                </a:extLst>
              </a:tr>
              <a:tr h="397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VIANDES - VOLAILLES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        + 12,10%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934215"/>
                  </a:ext>
                </a:extLst>
              </a:tr>
              <a:tr h="397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OVOPRODUITS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   + 21%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440394"/>
                  </a:ext>
                </a:extLst>
              </a:tr>
              <a:tr h="397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HUILES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   + 35%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084981"/>
                  </a:ext>
                </a:extLst>
              </a:tr>
              <a:tr h="397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FRUITS 1</a:t>
                      </a:r>
                      <a:r>
                        <a:rPr lang="fr-FR" sz="1800" baseline="30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 </a:t>
                      </a: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 nouvelle campagne 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877412"/>
                  </a:ext>
                </a:extLst>
              </a:tr>
              <a:tr h="397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LEGUMES 1</a:t>
                      </a:r>
                      <a:r>
                        <a:rPr lang="fr-FR" sz="1800" baseline="30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</a:t>
                      </a: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911615"/>
                  </a:ext>
                </a:extLst>
              </a:tr>
              <a:tr h="397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MAREE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+ 22%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217893"/>
                  </a:ext>
                </a:extLst>
              </a:tr>
            </a:tbl>
          </a:graphicData>
        </a:graphic>
      </p:graphicFrame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FB4843AE-E058-4832-BB5A-28DDC565FF15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 flipV="1">
            <a:off x="5848524" y="2801003"/>
            <a:ext cx="479502" cy="234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54117A9D-1E58-4BF3-8D15-84A1BC16641D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 flipV="1">
            <a:off x="5856641" y="3200227"/>
            <a:ext cx="479502" cy="234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180DA547-105F-4C8B-A13E-15AF11769B5C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 flipV="1">
            <a:off x="8750489" y="2788971"/>
            <a:ext cx="479502" cy="234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1CE92767-0AAF-4AE9-ACE6-27111ECF331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 flipV="1">
            <a:off x="5848524" y="2388987"/>
            <a:ext cx="479502" cy="234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5EC2DA5D-62E6-4991-96FF-8A03D3795B20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 flipV="1">
            <a:off x="5865931" y="3573501"/>
            <a:ext cx="479502" cy="234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7C46A75-4FFD-4FD5-AFBF-5C8E04873489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>
            <a:off x="5865931" y="3972629"/>
            <a:ext cx="503566" cy="200144"/>
          </a:xfrm>
          <a:prstGeom prst="straightConnector1">
            <a:avLst/>
          </a:prstGeom>
          <a:ln>
            <a:solidFill>
              <a:srgbClr val="3399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C8E75464-34D8-4011-BE3E-5FA7EC3E620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 flipV="1">
            <a:off x="8750489" y="1570023"/>
            <a:ext cx="479502" cy="234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77CC3B1F-C2DF-4A98-B1DA-0AA244583C47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 flipV="1">
            <a:off x="8725439" y="1986797"/>
            <a:ext cx="479502" cy="234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298CAE95-5A02-4746-BF6D-277C74B5DAB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 flipV="1">
            <a:off x="5839982" y="2002309"/>
            <a:ext cx="479502" cy="234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7CD58056-0046-4FE6-B32E-48B2C5161722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>
            <a:off x="5702968" y="1711169"/>
            <a:ext cx="6665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Image 2">
            <a:extLst>
              <a:ext uri="{FF2B5EF4-FFF2-40B4-BE49-F238E27FC236}">
                <a16:creationId xmlns:a16="http://schemas.microsoft.com/office/drawing/2014/main" id="{79705E1D-F493-41FF-ABBE-7469D99ECED8}"/>
              </a:ext>
            </a:extLst>
          </p:cNvPr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77" y="4799053"/>
            <a:ext cx="2586789" cy="1941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 3">
            <a:extLst>
              <a:ext uri="{FF2B5EF4-FFF2-40B4-BE49-F238E27FC236}">
                <a16:creationId xmlns:a16="http://schemas.microsoft.com/office/drawing/2014/main" id="{8EA29E55-18F0-4003-99B6-D12BA0602EF8}"/>
              </a:ext>
            </a:extLst>
          </p:cNvPr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493" y="4692200"/>
            <a:ext cx="2960120" cy="204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70E15C15-A1A5-4B60-949A-CFB913AB95F8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 flipV="1">
            <a:off x="5891006" y="4362511"/>
            <a:ext cx="479502" cy="234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42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Office Theme">
  <a:themeElements>
    <a:clrScheme name="Personnalisé 1">
      <a:dk1>
        <a:sysClr val="windowText" lastClr="000000"/>
      </a:dk1>
      <a:lt1>
        <a:sysClr val="window" lastClr="FFFFFF"/>
      </a:lt1>
      <a:dk2>
        <a:srgbClr val="222328"/>
      </a:dk2>
      <a:lt2>
        <a:srgbClr val="C8D3EB"/>
      </a:lt2>
      <a:accent1>
        <a:srgbClr val="738FC3"/>
      </a:accent1>
      <a:accent2>
        <a:srgbClr val="D8D8D8"/>
      </a:accent2>
      <a:accent3>
        <a:srgbClr val="BFBFBF"/>
      </a:accent3>
      <a:accent4>
        <a:srgbClr val="A5A5A5"/>
      </a:accent4>
      <a:accent5>
        <a:srgbClr val="7F7F7F"/>
      </a:accent5>
      <a:accent6>
        <a:srgbClr val="595959"/>
      </a:accent6>
      <a:hlink>
        <a:srgbClr val="C8D3EB"/>
      </a:hlink>
      <a:folHlink>
        <a:srgbClr val="738FC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4490</TotalTime>
  <Words>916</Words>
  <Application>Microsoft Office PowerPoint</Application>
  <PresentationFormat>Grand écran</PresentationFormat>
  <Paragraphs>120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Garamond</vt:lpstr>
      <vt:lpstr>Montserrat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Yannick PELTIER</cp:lastModifiedBy>
  <cp:revision>486</cp:revision>
  <cp:lastPrinted>2022-02-16T07:48:10Z</cp:lastPrinted>
  <dcterms:created xsi:type="dcterms:W3CDTF">2018-09-12T10:03:14Z</dcterms:created>
  <dcterms:modified xsi:type="dcterms:W3CDTF">2022-03-02T17:26:49Z</dcterms:modified>
</cp:coreProperties>
</file>