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6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7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2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7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2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1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1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1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76" r:id="rId4"/>
    <p:sldLayoutId id="2147483677" r:id="rId5"/>
    <p:sldLayoutId id="2147483682" r:id="rId6"/>
    <p:sldLayoutId id="2147483678" r:id="rId7"/>
    <p:sldLayoutId id="2147483679" r:id="rId8"/>
    <p:sldLayoutId id="2147483680" r:id="rId9"/>
    <p:sldLayoutId id="2147483681" r:id="rId10"/>
    <p:sldLayoutId id="2147483683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CBDFC-4ADF-4297-B113-3B3F524F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1FC1EF-ABB9-4B80-9582-E47C76BD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88ED32-3423-429F-96E6-C5BF1A95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C788C1-07E3-4AC3-B8E7-37A0856A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Vue aérienne des gratte-ciel face au soleil">
            <a:extLst>
              <a:ext uri="{FF2B5EF4-FFF2-40B4-BE49-F238E27FC236}">
                <a16:creationId xmlns:a16="http://schemas.microsoft.com/office/drawing/2014/main" id="{9D912CFB-2CC0-49EC-97A7-4C5FCFAB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6585" r="-1" b="9131"/>
          <a:stretch/>
        </p:blipFill>
        <p:spPr>
          <a:xfrm>
            <a:off x="-2" y="-144499"/>
            <a:ext cx="12188932" cy="6857326"/>
          </a:xfrm>
          <a:prstGeom prst="rect">
            <a:avLst/>
          </a:prstGeom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BBB1F149-105F-4CE9-A59E-12133DCF5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2025F5-09CF-4E09-AAEA-A3D79F5A9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3326" y="1122363"/>
            <a:ext cx="4580021" cy="2374816"/>
          </a:xfrm>
        </p:spPr>
        <p:txBody>
          <a:bodyPr>
            <a:normAutofit/>
          </a:bodyPr>
          <a:lstStyle/>
          <a:p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DBA1C7-1065-41D8-ACF8-C4A3A68E6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88" y="4304554"/>
            <a:ext cx="8972550" cy="6286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557540-00C2-4F23-9264-66067349D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305" y="1384301"/>
            <a:ext cx="4490558" cy="20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1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B0E521E-8528-4E92-8B8C-67ED5C5BD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F097499C-1674-4A33-BAFD-70C190D3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A265CF-0368-4441-88ED-2379FF353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63" r="1" b="1"/>
          <a:stretch/>
        </p:blipFill>
        <p:spPr>
          <a:xfrm>
            <a:off x="6485" y="1"/>
            <a:ext cx="121790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9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D46431-4D6C-401B-9D4E-B96000C45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2" y="721468"/>
            <a:ext cx="11256135" cy="54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6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833C9C-5A31-4B17-917C-60F966A23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72" y="1182692"/>
            <a:ext cx="10951083" cy="45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3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C765B3-29F8-4E88-9855-F9306C08F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1352939"/>
            <a:ext cx="11057376" cy="37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9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288CD2-95B2-4CA3-8656-ED345160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83" y="1239481"/>
            <a:ext cx="10717264" cy="38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2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B93608-F7B8-4B0C-9170-F3886261F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0" y="1016014"/>
            <a:ext cx="11322362" cy="45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6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EF4013-C83F-44CD-A8BC-80287383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8" y="658092"/>
            <a:ext cx="11081466" cy="50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8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A61360-8FA5-4D1C-BA6B-18405763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6" y="515949"/>
            <a:ext cx="11161645" cy="5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7135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_2SEEDS">
      <a:dk1>
        <a:srgbClr val="000000"/>
      </a:dk1>
      <a:lt1>
        <a:srgbClr val="FFFFFF"/>
      </a:lt1>
      <a:dk2>
        <a:srgbClr val="213B36"/>
      </a:dk2>
      <a:lt2>
        <a:srgbClr val="E2E5E8"/>
      </a:lt2>
      <a:accent1>
        <a:srgbClr val="B1703B"/>
      </a:accent1>
      <a:accent2>
        <a:srgbClr val="C3514D"/>
      </a:accent2>
      <a:accent3>
        <a:srgbClr val="B2A446"/>
      </a:accent3>
      <a:accent4>
        <a:srgbClr val="3BB169"/>
      </a:accent4>
      <a:accent5>
        <a:srgbClr val="47B49E"/>
      </a:accent5>
      <a:accent6>
        <a:srgbClr val="3B97B1"/>
      </a:accent6>
      <a:hlink>
        <a:srgbClr val="3F85BF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Sabon Next LT</vt:lpstr>
      <vt:lpstr>Wingdings</vt:lpstr>
      <vt:lpstr>LuminousVTI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DESENNE</dc:creator>
  <cp:lastModifiedBy>Sylvie DESENNE</cp:lastModifiedBy>
  <cp:revision>3</cp:revision>
  <dcterms:created xsi:type="dcterms:W3CDTF">2022-03-01T14:25:00Z</dcterms:created>
  <dcterms:modified xsi:type="dcterms:W3CDTF">2022-03-03T06:24:05Z</dcterms:modified>
</cp:coreProperties>
</file>